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B4BF7BF-31A0-4DFA-95A9-BE6CC554866E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7096" userDrawn="1">
          <p15:clr>
            <a:srgbClr val="A4A3A4"/>
          </p15:clr>
        </p15:guide>
        <p15:guide id="4" pos="7896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  <p15:guide id="7" pos="15744" userDrawn="1">
          <p15:clr>
            <a:srgbClr val="A4A3A4"/>
          </p15:clr>
        </p15:guide>
        <p15:guide id="8" pos="22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819" autoAdjust="0"/>
  </p:normalViewPr>
  <p:slideViewPr>
    <p:cSldViewPr snapToGrid="0">
      <p:cViewPr varScale="1">
        <p:scale>
          <a:sx n="19" d="100"/>
          <a:sy n="19" d="100"/>
        </p:scale>
        <p:origin x="486" y="-348"/>
      </p:cViewPr>
      <p:guideLst>
        <p:guide orient="horz" pos="576"/>
        <p:guide pos="576"/>
        <p:guide pos="27096"/>
        <p:guide pos="7896"/>
        <p:guide orient="horz" pos="20160"/>
        <p:guide orient="horz" pos="10368"/>
        <p:guide pos="15744"/>
        <p:guide pos="22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gu3.WILDCAT\Downloads\Thermocouple%20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Carbon Ceramic Sensor</a:t>
            </a:r>
            <a:r>
              <a:rPr lang="en-US" baseline="0"/>
              <a:t> (CCS)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1393978012998"/>
          <c:y val="0.16819778270490654"/>
          <c:w val="0.6687276892320827"/>
          <c:h val="0.68921660834062393"/>
        </c:manualLayout>
      </c:layout>
      <c:scatterChart>
        <c:scatterStyle val="smoothMarker"/>
        <c:varyColors val="0"/>
        <c:ser>
          <c:idx val="0"/>
          <c:order val="0"/>
          <c:tx>
            <c:v>Theoretical</c:v>
          </c:tx>
          <c:marker>
            <c:symbol val="none"/>
          </c:marker>
          <c:xVal>
            <c:numRef>
              <c:f>Sheet1!$D$72:$D$110</c:f>
              <c:numCache>
                <c:formatCode>General</c:formatCode>
                <c:ptCount val="39"/>
                <c:pt idx="0">
                  <c:v>3.052804604515821</c:v>
                </c:pt>
                <c:pt idx="1">
                  <c:v>3.1250204565933837</c:v>
                </c:pt>
                <c:pt idx="2">
                  <c:v>3.2020116173571718</c:v>
                </c:pt>
                <c:pt idx="3">
                  <c:v>3.2842600932140535</c:v>
                </c:pt>
                <c:pt idx="4">
                  <c:v>3.3723131870948615</c:v>
                </c:pt>
                <c:pt idx="5">
                  <c:v>3.4667949774120355</c:v>
                </c:pt>
                <c:pt idx="6">
                  <c:v>3.5684203566658885</c:v>
                </c:pt>
                <c:pt idx="7">
                  <c:v>3.6780123308073818</c:v>
                </c:pt>
                <c:pt idx="8">
                  <c:v>3.7965235079288755</c:v>
                </c:pt>
                <c:pt idx="9">
                  <c:v>3.9250630170318286</c:v>
                </c:pt>
                <c:pt idx="10">
                  <c:v>4.0649305299222309</c:v>
                </c:pt>
                <c:pt idx="11">
                  <c:v>4.2176596634906778</c:v>
                </c:pt>
                <c:pt idx="12">
                  <c:v>4.385073892185618</c:v>
                </c:pt>
                <c:pt idx="13">
                  <c:v>4.5693593153544088</c:v>
                </c:pt>
                <c:pt idx="14">
                  <c:v>4.7731603729826917</c:v>
                </c:pt>
                <c:pt idx="15">
                  <c:v>4.9997071475967028</c:v>
                </c:pt>
                <c:pt idx="16">
                  <c:v>5.2529866321640863</c:v>
                </c:pt>
                <c:pt idx="17">
                  <c:v>5.5379759107028494</c:v>
                </c:pt>
                <c:pt idx="18">
                  <c:v>5.8609635787617478</c:v>
                </c:pt>
                <c:pt idx="19">
                  <c:v>6.2299985046029267</c:v>
                </c:pt>
                <c:pt idx="20">
                  <c:v>6.655524756882393</c:v>
                </c:pt>
                <c:pt idx="21">
                  <c:v>7.1512924033107304</c:v>
                </c:pt>
                <c:pt idx="22">
                  <c:v>7.7356829263999725</c:v>
                </c:pt>
                <c:pt idx="23">
                  <c:v>8.4336670869694306</c:v>
                </c:pt>
                <c:pt idx="24">
                  <c:v>9.279742675666327</c:v>
                </c:pt>
                <c:pt idx="25">
                  <c:v>10.322415687035734</c:v>
                </c:pt>
                <c:pt idx="26">
                  <c:v>11.631155396683322</c:v>
                </c:pt>
                <c:pt idx="27">
                  <c:v>13.307389241635782</c:v>
                </c:pt>
                <c:pt idx="28">
                  <c:v>15.502227038661491</c:v>
                </c:pt>
                <c:pt idx="29">
                  <c:v>18.445636275984036</c:v>
                </c:pt>
                <c:pt idx="30">
                  <c:v>22.495555709696461</c:v>
                </c:pt>
                <c:pt idx="31">
                  <c:v>28.222595817278798</c:v>
                </c:pt>
                <c:pt idx="32">
                  <c:v>36.559981259348817</c:v>
                </c:pt>
                <c:pt idx="33">
                  <c:v>49.076620667797791</c:v>
                </c:pt>
                <c:pt idx="34">
                  <c:v>68.489931548016443</c:v>
                </c:pt>
                <c:pt idx="35">
                  <c:v>99.661417065262469</c:v>
                </c:pt>
                <c:pt idx="36">
                  <c:v>151.59902340095152</c:v>
                </c:pt>
                <c:pt idx="37">
                  <c:v>241.63404028058238</c:v>
                </c:pt>
                <c:pt idx="38">
                  <c:v>404.43892259491929</c:v>
                </c:pt>
              </c:numCache>
            </c:numRef>
          </c:xVal>
          <c:yVal>
            <c:numRef>
              <c:f>Sheet1!$C$72:$C$110</c:f>
              <c:numCache>
                <c:formatCode>General</c:formatCode>
                <c:ptCount val="39"/>
                <c:pt idx="0">
                  <c:v>4700</c:v>
                </c:pt>
                <c:pt idx="1">
                  <c:v>4600</c:v>
                </c:pt>
                <c:pt idx="2">
                  <c:v>4500</c:v>
                </c:pt>
                <c:pt idx="3">
                  <c:v>4400</c:v>
                </c:pt>
                <c:pt idx="4">
                  <c:v>4300</c:v>
                </c:pt>
                <c:pt idx="5">
                  <c:v>4200</c:v>
                </c:pt>
                <c:pt idx="6">
                  <c:v>4100</c:v>
                </c:pt>
                <c:pt idx="7">
                  <c:v>4000</c:v>
                </c:pt>
                <c:pt idx="8">
                  <c:v>3900</c:v>
                </c:pt>
                <c:pt idx="9">
                  <c:v>3800</c:v>
                </c:pt>
                <c:pt idx="10">
                  <c:v>3700</c:v>
                </c:pt>
                <c:pt idx="11">
                  <c:v>3600</c:v>
                </c:pt>
                <c:pt idx="12">
                  <c:v>3500</c:v>
                </c:pt>
                <c:pt idx="13">
                  <c:v>3400</c:v>
                </c:pt>
                <c:pt idx="14">
                  <c:v>3300</c:v>
                </c:pt>
                <c:pt idx="15">
                  <c:v>3200</c:v>
                </c:pt>
                <c:pt idx="16">
                  <c:v>3100</c:v>
                </c:pt>
                <c:pt idx="17">
                  <c:v>3000</c:v>
                </c:pt>
                <c:pt idx="18">
                  <c:v>2900</c:v>
                </c:pt>
                <c:pt idx="19">
                  <c:v>2800</c:v>
                </c:pt>
                <c:pt idx="20">
                  <c:v>2700</c:v>
                </c:pt>
                <c:pt idx="21">
                  <c:v>2600</c:v>
                </c:pt>
                <c:pt idx="22">
                  <c:v>2500</c:v>
                </c:pt>
                <c:pt idx="23">
                  <c:v>2400</c:v>
                </c:pt>
                <c:pt idx="24">
                  <c:v>2300</c:v>
                </c:pt>
                <c:pt idx="25">
                  <c:v>2200</c:v>
                </c:pt>
                <c:pt idx="26">
                  <c:v>2100</c:v>
                </c:pt>
                <c:pt idx="27">
                  <c:v>2000</c:v>
                </c:pt>
                <c:pt idx="28">
                  <c:v>1900</c:v>
                </c:pt>
                <c:pt idx="29">
                  <c:v>1800</c:v>
                </c:pt>
                <c:pt idx="30">
                  <c:v>1700</c:v>
                </c:pt>
                <c:pt idx="31">
                  <c:v>1600</c:v>
                </c:pt>
                <c:pt idx="32">
                  <c:v>1500</c:v>
                </c:pt>
                <c:pt idx="33">
                  <c:v>1400</c:v>
                </c:pt>
                <c:pt idx="34">
                  <c:v>1300</c:v>
                </c:pt>
                <c:pt idx="35">
                  <c:v>1200</c:v>
                </c:pt>
                <c:pt idx="36">
                  <c:v>1100</c:v>
                </c:pt>
                <c:pt idx="37">
                  <c:v>1000</c:v>
                </c:pt>
                <c:pt idx="38">
                  <c:v>900</c:v>
                </c:pt>
              </c:numCache>
            </c:numRef>
          </c:yVal>
          <c:smooth val="1"/>
        </c:ser>
        <c:ser>
          <c:idx val="1"/>
          <c:order val="1"/>
          <c:tx>
            <c:v>Experimental</c:v>
          </c:tx>
          <c:spPr>
            <a:ln>
              <a:noFill/>
            </a:ln>
          </c:spPr>
          <c:marker>
            <c:symbol val="x"/>
            <c:size val="5"/>
          </c:marker>
          <c:xVal>
            <c:numRef>
              <c:f>Sheet1!$F$5:$F$48</c:f>
              <c:numCache>
                <c:formatCode>General</c:formatCode>
                <c:ptCount val="44"/>
                <c:pt idx="0">
                  <c:v>294.2</c:v>
                </c:pt>
                <c:pt idx="1">
                  <c:v>293.2</c:v>
                </c:pt>
                <c:pt idx="2">
                  <c:v>273.2</c:v>
                </c:pt>
                <c:pt idx="3">
                  <c:v>77.2</c:v>
                </c:pt>
                <c:pt idx="4">
                  <c:v>77.2</c:v>
                </c:pt>
                <c:pt idx="5">
                  <c:v>77.2</c:v>
                </c:pt>
                <c:pt idx="6">
                  <c:v>77.2</c:v>
                </c:pt>
                <c:pt idx="7">
                  <c:v>77.2</c:v>
                </c:pt>
                <c:pt idx="8">
                  <c:v>77.2</c:v>
                </c:pt>
                <c:pt idx="9">
                  <c:v>77.2</c:v>
                </c:pt>
                <c:pt idx="10">
                  <c:v>77.2</c:v>
                </c:pt>
                <c:pt idx="11">
                  <c:v>77.2</c:v>
                </c:pt>
                <c:pt idx="12">
                  <c:v>77.2</c:v>
                </c:pt>
                <c:pt idx="13">
                  <c:v>77.2</c:v>
                </c:pt>
                <c:pt idx="14">
                  <c:v>71.2</c:v>
                </c:pt>
                <c:pt idx="15">
                  <c:v>4.2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  <c:pt idx="19">
                  <c:v>4.2</c:v>
                </c:pt>
                <c:pt idx="20">
                  <c:v>4.2</c:v>
                </c:pt>
                <c:pt idx="21">
                  <c:v>4.2</c:v>
                </c:pt>
                <c:pt idx="22">
                  <c:v>4.2</c:v>
                </c:pt>
                <c:pt idx="23">
                  <c:v>4.2</c:v>
                </c:pt>
                <c:pt idx="24">
                  <c:v>4.2</c:v>
                </c:pt>
                <c:pt idx="25">
                  <c:v>4.2</c:v>
                </c:pt>
                <c:pt idx="26">
                  <c:v>4.2</c:v>
                </c:pt>
                <c:pt idx="27">
                  <c:v>4.2</c:v>
                </c:pt>
                <c:pt idx="28">
                  <c:v>4.2</c:v>
                </c:pt>
                <c:pt idx="29">
                  <c:v>4.2</c:v>
                </c:pt>
                <c:pt idx="30">
                  <c:v>4.2</c:v>
                </c:pt>
                <c:pt idx="31">
                  <c:v>4.2</c:v>
                </c:pt>
                <c:pt idx="32">
                  <c:v>4.2</c:v>
                </c:pt>
                <c:pt idx="33">
                  <c:v>4.2</c:v>
                </c:pt>
                <c:pt idx="34">
                  <c:v>4.2</c:v>
                </c:pt>
                <c:pt idx="35">
                  <c:v>4.2</c:v>
                </c:pt>
                <c:pt idx="36">
                  <c:v>71.2</c:v>
                </c:pt>
                <c:pt idx="37">
                  <c:v>71.2</c:v>
                </c:pt>
                <c:pt idx="38">
                  <c:v>71.2</c:v>
                </c:pt>
                <c:pt idx="39">
                  <c:v>71.2</c:v>
                </c:pt>
                <c:pt idx="40">
                  <c:v>71.2</c:v>
                </c:pt>
                <c:pt idx="41">
                  <c:v>71.2</c:v>
                </c:pt>
                <c:pt idx="42">
                  <c:v>71.2</c:v>
                </c:pt>
                <c:pt idx="43">
                  <c:v>71.2</c:v>
                </c:pt>
              </c:numCache>
            </c:numRef>
          </c:xVal>
          <c:yVal>
            <c:numRef>
              <c:f>Sheet1!$E$5:$E$48</c:f>
              <c:numCache>
                <c:formatCode>General</c:formatCode>
                <c:ptCount val="44"/>
                <c:pt idx="0">
                  <c:v>961.86</c:v>
                </c:pt>
                <c:pt idx="1">
                  <c:v>966.87</c:v>
                </c:pt>
                <c:pt idx="2">
                  <c:v>976.01</c:v>
                </c:pt>
                <c:pt idx="3">
                  <c:v>1260.2</c:v>
                </c:pt>
                <c:pt idx="4">
                  <c:v>1259.9000000000001</c:v>
                </c:pt>
                <c:pt idx="5">
                  <c:v>1260.9000000000001</c:v>
                </c:pt>
                <c:pt idx="6">
                  <c:v>1261.9000000000001</c:v>
                </c:pt>
                <c:pt idx="7">
                  <c:v>1262.9000000000001</c:v>
                </c:pt>
                <c:pt idx="8">
                  <c:v>1263.9000000000001</c:v>
                </c:pt>
                <c:pt idx="9">
                  <c:v>1264.9000000000001</c:v>
                </c:pt>
                <c:pt idx="10">
                  <c:v>1265.9000000000001</c:v>
                </c:pt>
                <c:pt idx="11">
                  <c:v>1266.9000000000001</c:v>
                </c:pt>
                <c:pt idx="12">
                  <c:v>1259.21</c:v>
                </c:pt>
                <c:pt idx="13">
                  <c:v>1267.9000000000001</c:v>
                </c:pt>
                <c:pt idx="14">
                  <c:v>1268.9000000000001</c:v>
                </c:pt>
                <c:pt idx="15">
                  <c:v>3413</c:v>
                </c:pt>
                <c:pt idx="16">
                  <c:v>3508</c:v>
                </c:pt>
                <c:pt idx="17">
                  <c:v>3514</c:v>
                </c:pt>
                <c:pt idx="18">
                  <c:v>3491.6</c:v>
                </c:pt>
                <c:pt idx="19">
                  <c:v>3498.16</c:v>
                </c:pt>
                <c:pt idx="20">
                  <c:v>3488.9</c:v>
                </c:pt>
                <c:pt idx="21">
                  <c:v>3492</c:v>
                </c:pt>
                <c:pt idx="22">
                  <c:v>3516</c:v>
                </c:pt>
                <c:pt idx="23">
                  <c:v>3499</c:v>
                </c:pt>
                <c:pt idx="24">
                  <c:v>3502</c:v>
                </c:pt>
                <c:pt idx="25">
                  <c:v>3486</c:v>
                </c:pt>
                <c:pt idx="26">
                  <c:v>3492</c:v>
                </c:pt>
                <c:pt idx="27">
                  <c:v>3492.2</c:v>
                </c:pt>
                <c:pt idx="28">
                  <c:v>3491.5</c:v>
                </c:pt>
                <c:pt idx="29">
                  <c:v>3510</c:v>
                </c:pt>
                <c:pt idx="30">
                  <c:v>3509.9</c:v>
                </c:pt>
                <c:pt idx="31">
                  <c:v>3506</c:v>
                </c:pt>
                <c:pt idx="32">
                  <c:v>3504</c:v>
                </c:pt>
                <c:pt idx="33">
                  <c:v>3480.3</c:v>
                </c:pt>
                <c:pt idx="34">
                  <c:v>3485</c:v>
                </c:pt>
                <c:pt idx="35">
                  <c:v>3484</c:v>
                </c:pt>
                <c:pt idx="36">
                  <c:v>1258.5999999999999</c:v>
                </c:pt>
                <c:pt idx="37">
                  <c:v>1258.4000000000001</c:v>
                </c:pt>
                <c:pt idx="38">
                  <c:v>1261.27</c:v>
                </c:pt>
                <c:pt idx="39">
                  <c:v>1259.56</c:v>
                </c:pt>
                <c:pt idx="40">
                  <c:v>1259.6099999999999</c:v>
                </c:pt>
                <c:pt idx="41">
                  <c:v>1259.5899999999999</c:v>
                </c:pt>
                <c:pt idx="42">
                  <c:v>1259.56</c:v>
                </c:pt>
                <c:pt idx="43">
                  <c:v>1259.577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19400"/>
        <c:axId val="130538144"/>
      </c:scatterChart>
      <c:valAx>
        <c:axId val="130819400"/>
        <c:scaling>
          <c:orientation val="minMax"/>
          <c:max val="4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538144"/>
        <c:crosses val="autoZero"/>
        <c:crossBetween val="midCat"/>
      </c:valAx>
      <c:valAx>
        <c:axId val="130538144"/>
        <c:scaling>
          <c:orientation val="minMax"/>
          <c:max val="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819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04702738903343"/>
          <c:y val="0.31281371803719826"/>
          <c:w val="0.32465891944666342"/>
          <c:h val="0.1340080338857986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83693300697845"/>
          <c:y val="0.11108798537834573"/>
          <c:w val="0.68299918284041183"/>
          <c:h val="0.75101207925424163"/>
        </c:manualLayout>
      </c:layout>
      <c:scatterChart>
        <c:scatterStyle val="smoothMarker"/>
        <c:varyColors val="0"/>
        <c:ser>
          <c:idx val="0"/>
          <c:order val="0"/>
          <c:tx>
            <c:v>Theoretical</c:v>
          </c:tx>
          <c:marker>
            <c:spPr>
              <a:noFill/>
              <a:ln>
                <a:noFill/>
              </a:ln>
            </c:spPr>
          </c:marker>
          <c:xVal>
            <c:numRef>
              <c:f>Sheet2!$D$19:$D$91</c:f>
              <c:numCache>
                <c:formatCode>General</c:formatCode>
                <c:ptCount val="73"/>
                <c:pt idx="0">
                  <c:v>3.1966399999999999</c:v>
                </c:pt>
                <c:pt idx="1">
                  <c:v>3.3986100000000001</c:v>
                </c:pt>
                <c:pt idx="2">
                  <c:v>3.5973299999999999</c:v>
                </c:pt>
                <c:pt idx="3">
                  <c:v>3.7987099999999998</c:v>
                </c:pt>
                <c:pt idx="4">
                  <c:v>4.0007200000000003</c:v>
                </c:pt>
                <c:pt idx="5">
                  <c:v>4.2024600000000003</c:v>
                </c:pt>
                <c:pt idx="6">
                  <c:v>4.6507699999999996</c:v>
                </c:pt>
                <c:pt idx="7">
                  <c:v>5.0557600000000003</c:v>
                </c:pt>
                <c:pt idx="8">
                  <c:v>5.5532399999999997</c:v>
                </c:pt>
                <c:pt idx="9">
                  <c:v>6.25943</c:v>
                </c:pt>
                <c:pt idx="10">
                  <c:v>7.0648400000000002</c:v>
                </c:pt>
                <c:pt idx="11">
                  <c:v>8.0777300000000007</c:v>
                </c:pt>
                <c:pt idx="12">
                  <c:v>9.0879300000000001</c:v>
                </c:pt>
                <c:pt idx="13">
                  <c:v>10.10004</c:v>
                </c:pt>
                <c:pt idx="14">
                  <c:v>11.115729999999999</c:v>
                </c:pt>
                <c:pt idx="15">
                  <c:v>12.12893</c:v>
                </c:pt>
                <c:pt idx="16">
                  <c:v>13.13626</c:v>
                </c:pt>
                <c:pt idx="17">
                  <c:v>14.377000000000001</c:v>
                </c:pt>
                <c:pt idx="18">
                  <c:v>15.12744</c:v>
                </c:pt>
                <c:pt idx="19">
                  <c:v>16.11797</c:v>
                </c:pt>
                <c:pt idx="20">
                  <c:v>17.102599999999999</c:v>
                </c:pt>
                <c:pt idx="21">
                  <c:v>18.08408</c:v>
                </c:pt>
                <c:pt idx="22">
                  <c:v>19.06418</c:v>
                </c:pt>
                <c:pt idx="23">
                  <c:v>20.0487</c:v>
                </c:pt>
                <c:pt idx="24">
                  <c:v>21.135590000000001</c:v>
                </c:pt>
                <c:pt idx="25">
                  <c:v>22.721520000000002</c:v>
                </c:pt>
                <c:pt idx="26">
                  <c:v>24.326139999999999</c:v>
                </c:pt>
                <c:pt idx="27">
                  <c:v>25.945150000000002</c:v>
                </c:pt>
                <c:pt idx="28">
                  <c:v>27.567430000000002</c:v>
                </c:pt>
                <c:pt idx="29">
                  <c:v>29.199539999999999</c:v>
                </c:pt>
                <c:pt idx="30">
                  <c:v>31.02899</c:v>
                </c:pt>
                <c:pt idx="31">
                  <c:v>33.148209999999999</c:v>
                </c:pt>
                <c:pt idx="32">
                  <c:v>36.153869999999998</c:v>
                </c:pt>
                <c:pt idx="33">
                  <c:v>39.155259999999998</c:v>
                </c:pt>
                <c:pt idx="34">
                  <c:v>42.142539999999997</c:v>
                </c:pt>
                <c:pt idx="35">
                  <c:v>45.134390000000003</c:v>
                </c:pt>
                <c:pt idx="36">
                  <c:v>48.128630000000001</c:v>
                </c:pt>
                <c:pt idx="37">
                  <c:v>50.127130000000001</c:v>
                </c:pt>
                <c:pt idx="38">
                  <c:v>55.120719999999999</c:v>
                </c:pt>
                <c:pt idx="39">
                  <c:v>60.119909999999997</c:v>
                </c:pt>
                <c:pt idx="40">
                  <c:v>65.119069999999994</c:v>
                </c:pt>
                <c:pt idx="41">
                  <c:v>70.122950000000003</c:v>
                </c:pt>
                <c:pt idx="42">
                  <c:v>75.1126</c:v>
                </c:pt>
                <c:pt idx="43">
                  <c:v>80.105490000000003</c:v>
                </c:pt>
                <c:pt idx="44">
                  <c:v>85.100520000000003</c:v>
                </c:pt>
                <c:pt idx="45">
                  <c:v>90.093980000000002</c:v>
                </c:pt>
                <c:pt idx="46">
                  <c:v>70.122489999999999</c:v>
                </c:pt>
                <c:pt idx="47">
                  <c:v>75.111900000000006</c:v>
                </c:pt>
                <c:pt idx="48">
                  <c:v>80.106669999999994</c:v>
                </c:pt>
                <c:pt idx="49">
                  <c:v>85.100520000000003</c:v>
                </c:pt>
                <c:pt idx="50">
                  <c:v>90.093980000000002</c:v>
                </c:pt>
                <c:pt idx="51">
                  <c:v>95.091710000000006</c:v>
                </c:pt>
                <c:pt idx="52">
                  <c:v>100.09598</c:v>
                </c:pt>
                <c:pt idx="53">
                  <c:v>110.09562</c:v>
                </c:pt>
                <c:pt idx="54">
                  <c:v>120.09084</c:v>
                </c:pt>
                <c:pt idx="55">
                  <c:v>130.08222000000001</c:v>
                </c:pt>
                <c:pt idx="56">
                  <c:v>140.07821000000001</c:v>
                </c:pt>
                <c:pt idx="57">
                  <c:v>150.07852</c:v>
                </c:pt>
                <c:pt idx="58">
                  <c:v>160.08214000000001</c:v>
                </c:pt>
                <c:pt idx="59">
                  <c:v>170.08481</c:v>
                </c:pt>
                <c:pt idx="60">
                  <c:v>180.08736999999999</c:v>
                </c:pt>
                <c:pt idx="61">
                  <c:v>190.09146999999999</c:v>
                </c:pt>
                <c:pt idx="62">
                  <c:v>200.08645000000001</c:v>
                </c:pt>
                <c:pt idx="63">
                  <c:v>210.09586999999999</c:v>
                </c:pt>
                <c:pt idx="64">
                  <c:v>220.09656000000001</c:v>
                </c:pt>
                <c:pt idx="65">
                  <c:v>230.09911</c:v>
                </c:pt>
                <c:pt idx="66">
                  <c:v>240.10323</c:v>
                </c:pt>
                <c:pt idx="67">
                  <c:v>250.09935999999999</c:v>
                </c:pt>
                <c:pt idx="68">
                  <c:v>260.09350999999998</c:v>
                </c:pt>
                <c:pt idx="69">
                  <c:v>270.10253999999998</c:v>
                </c:pt>
                <c:pt idx="70">
                  <c:v>280.09921000000003</c:v>
                </c:pt>
                <c:pt idx="71">
                  <c:v>290.11203999999998</c:v>
                </c:pt>
                <c:pt idx="72">
                  <c:v>300.11905999999999</c:v>
                </c:pt>
              </c:numCache>
            </c:numRef>
          </c:xVal>
          <c:yVal>
            <c:numRef>
              <c:f>Sheet2!$E$19:$E$96</c:f>
              <c:numCache>
                <c:formatCode>General</c:formatCode>
                <c:ptCount val="78"/>
                <c:pt idx="0">
                  <c:v>3726.96</c:v>
                </c:pt>
                <c:pt idx="1">
                  <c:v>3444.8069999999998</c:v>
                </c:pt>
                <c:pt idx="2">
                  <c:v>3209.498</c:v>
                </c:pt>
                <c:pt idx="3">
                  <c:v>3004.79</c:v>
                </c:pt>
                <c:pt idx="4">
                  <c:v>2826.7950000000001</c:v>
                </c:pt>
                <c:pt idx="5">
                  <c:v>2670.9090000000001</c:v>
                </c:pt>
                <c:pt idx="6">
                  <c:v>2388.8020000000001</c:v>
                </c:pt>
                <c:pt idx="7">
                  <c:v>2185.846</c:v>
                </c:pt>
                <c:pt idx="8">
                  <c:v>1986.078</c:v>
                </c:pt>
                <c:pt idx="9">
                  <c:v>1767.8040000000001</c:v>
                </c:pt>
                <c:pt idx="10">
                  <c:v>1579.354</c:v>
                </c:pt>
                <c:pt idx="11">
                  <c:v>1402.4010000000001</c:v>
                </c:pt>
                <c:pt idx="12">
                  <c:v>1268.7449999999999</c:v>
                </c:pt>
                <c:pt idx="13">
                  <c:v>1163.2560000000001</c:v>
                </c:pt>
                <c:pt idx="14">
                  <c:v>1077.345</c:v>
                </c:pt>
                <c:pt idx="15">
                  <c:v>1006.059</c:v>
                </c:pt>
                <c:pt idx="16">
                  <c:v>945.94029999999998</c:v>
                </c:pt>
                <c:pt idx="17">
                  <c:v>894.4683</c:v>
                </c:pt>
                <c:pt idx="18">
                  <c:v>849.93730000000005</c:v>
                </c:pt>
                <c:pt idx="19">
                  <c:v>810.51520000000005</c:v>
                </c:pt>
                <c:pt idx="20">
                  <c:v>775.42340000000002</c:v>
                </c:pt>
                <c:pt idx="21">
                  <c:v>743.94460000000004</c:v>
                </c:pt>
                <c:pt idx="22">
                  <c:v>715.41549999999995</c:v>
                </c:pt>
                <c:pt idx="23">
                  <c:v>689.24189999999999</c:v>
                </c:pt>
                <c:pt idx="24">
                  <c:v>662.798</c:v>
                </c:pt>
                <c:pt idx="25">
                  <c:v>628.25739999999996</c:v>
                </c:pt>
                <c:pt idx="26">
                  <c:v>597.2971</c:v>
                </c:pt>
                <c:pt idx="27">
                  <c:v>569.27739999999994</c:v>
                </c:pt>
                <c:pt idx="28">
                  <c:v>544.04229999999995</c:v>
                </c:pt>
                <c:pt idx="29">
                  <c:v>521.12599999999998</c:v>
                </c:pt>
                <c:pt idx="30">
                  <c:v>497.77010000000001</c:v>
                </c:pt>
                <c:pt idx="31">
                  <c:v>473.4676</c:v>
                </c:pt>
                <c:pt idx="32">
                  <c:v>443.11950000000002</c:v>
                </c:pt>
                <c:pt idx="33">
                  <c:v>416.75749999999999</c:v>
                </c:pt>
                <c:pt idx="34">
                  <c:v>393.7482</c:v>
                </c:pt>
                <c:pt idx="35">
                  <c:v>373.78739999999999</c:v>
                </c:pt>
                <c:pt idx="36">
                  <c:v>354.96710000000002</c:v>
                </c:pt>
                <c:pt idx="37">
                  <c:v>343.78739999999999</c:v>
                </c:pt>
                <c:pt idx="38">
                  <c:v>318.90980000000002</c:v>
                </c:pt>
                <c:pt idx="39">
                  <c:v>297.59820000000002</c:v>
                </c:pt>
                <c:pt idx="40">
                  <c:v>279.11149999999998</c:v>
                </c:pt>
                <c:pt idx="41">
                  <c:v>262.90980000000002</c:v>
                </c:pt>
                <c:pt idx="42">
                  <c:v>248.614</c:v>
                </c:pt>
                <c:pt idx="43">
                  <c:v>235.84870000000001</c:v>
                </c:pt>
                <c:pt idx="44">
                  <c:v>224.3852</c:v>
                </c:pt>
                <c:pt idx="45">
                  <c:v>214.01310000000001</c:v>
                </c:pt>
                <c:pt idx="46">
                  <c:v>262.90980000000002</c:v>
                </c:pt>
                <c:pt idx="47">
                  <c:v>248.614</c:v>
                </c:pt>
                <c:pt idx="48">
                  <c:v>235.84870000000001</c:v>
                </c:pt>
                <c:pt idx="49">
                  <c:v>224.3852</c:v>
                </c:pt>
                <c:pt idx="50">
                  <c:v>214.01310000000001</c:v>
                </c:pt>
                <c:pt idx="51">
                  <c:v>204.59620000000001</c:v>
                </c:pt>
                <c:pt idx="52">
                  <c:v>195.96639999999999</c:v>
                </c:pt>
                <c:pt idx="53">
                  <c:v>180.7689</c:v>
                </c:pt>
                <c:pt idx="54">
                  <c:v>167.77269999999999</c:v>
                </c:pt>
                <c:pt idx="55">
                  <c:v>156.54089999999999</c:v>
                </c:pt>
                <c:pt idx="56">
                  <c:v>146.7182</c:v>
                </c:pt>
                <c:pt idx="57">
                  <c:v>138.0532</c:v>
                </c:pt>
                <c:pt idx="58">
                  <c:v>130.34790000000001</c:v>
                </c:pt>
                <c:pt idx="59">
                  <c:v>123.4731</c:v>
                </c:pt>
                <c:pt idx="60">
                  <c:v>117.2842</c:v>
                </c:pt>
                <c:pt idx="61">
                  <c:v>111.69799999999999</c:v>
                </c:pt>
                <c:pt idx="62">
                  <c:v>106.6319</c:v>
                </c:pt>
                <c:pt idx="63">
                  <c:v>102.01730000000001</c:v>
                </c:pt>
                <c:pt idx="64">
                  <c:v>97.801659999999998</c:v>
                </c:pt>
                <c:pt idx="65">
                  <c:v>93.934240000000003</c:v>
                </c:pt>
                <c:pt idx="66">
                  <c:v>90.381479999999996</c:v>
                </c:pt>
                <c:pt idx="67">
                  <c:v>87.106570000000005</c:v>
                </c:pt>
                <c:pt idx="68">
                  <c:v>84.073210000000003</c:v>
                </c:pt>
                <c:pt idx="69">
                  <c:v>81.268370000000004</c:v>
                </c:pt>
                <c:pt idx="70">
                  <c:v>78.658540000000002</c:v>
                </c:pt>
                <c:pt idx="71">
                  <c:v>76.229979999999998</c:v>
                </c:pt>
                <c:pt idx="72">
                  <c:v>73.977609999999999</c:v>
                </c:pt>
              </c:numCache>
            </c:numRef>
          </c:yVal>
          <c:smooth val="1"/>
        </c:ser>
        <c:ser>
          <c:idx val="1"/>
          <c:order val="1"/>
          <c:tx>
            <c:v>Experimental</c:v>
          </c:tx>
          <c:spPr>
            <a:ln cap="rnd">
              <a:noFill/>
            </a:ln>
          </c:spPr>
          <c:marker>
            <c:symbol val="x"/>
            <c:size val="5"/>
          </c:marker>
          <c:xVal>
            <c:numRef>
              <c:f>Sheet2!$F$8:$F$29</c:f>
              <c:numCache>
                <c:formatCode>General</c:formatCode>
                <c:ptCount val="22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77.2</c:v>
                </c:pt>
                <c:pt idx="11">
                  <c:v>77.2</c:v>
                </c:pt>
                <c:pt idx="12">
                  <c:v>77.2</c:v>
                </c:pt>
                <c:pt idx="13">
                  <c:v>77.2</c:v>
                </c:pt>
                <c:pt idx="14">
                  <c:v>77.2</c:v>
                </c:pt>
                <c:pt idx="15">
                  <c:v>77.2</c:v>
                </c:pt>
                <c:pt idx="16">
                  <c:v>77.2</c:v>
                </c:pt>
                <c:pt idx="17">
                  <c:v>77.2</c:v>
                </c:pt>
                <c:pt idx="18">
                  <c:v>77.2</c:v>
                </c:pt>
                <c:pt idx="19">
                  <c:v>77.2</c:v>
                </c:pt>
                <c:pt idx="20">
                  <c:v>77.2</c:v>
                </c:pt>
                <c:pt idx="21">
                  <c:v>293.2</c:v>
                </c:pt>
              </c:numCache>
            </c:numRef>
          </c:xVal>
          <c:yVal>
            <c:numRef>
              <c:f>Sheet2!$G$8:$G$29</c:f>
              <c:numCache>
                <c:formatCode>General</c:formatCode>
                <c:ptCount val="22"/>
                <c:pt idx="0">
                  <c:v>2794</c:v>
                </c:pt>
                <c:pt idx="1">
                  <c:v>2756</c:v>
                </c:pt>
                <c:pt idx="2">
                  <c:v>2760</c:v>
                </c:pt>
                <c:pt idx="3">
                  <c:v>2699</c:v>
                </c:pt>
                <c:pt idx="4">
                  <c:v>2687</c:v>
                </c:pt>
                <c:pt idx="5">
                  <c:v>2614.3000000000002</c:v>
                </c:pt>
                <c:pt idx="6">
                  <c:v>2615.4</c:v>
                </c:pt>
                <c:pt idx="7">
                  <c:v>2608</c:v>
                </c:pt>
                <c:pt idx="8">
                  <c:v>2742.4</c:v>
                </c:pt>
                <c:pt idx="9">
                  <c:v>2744</c:v>
                </c:pt>
                <c:pt idx="10">
                  <c:v>258.8</c:v>
                </c:pt>
                <c:pt idx="11">
                  <c:v>236.4</c:v>
                </c:pt>
                <c:pt idx="12">
                  <c:v>231.2</c:v>
                </c:pt>
                <c:pt idx="13">
                  <c:v>243.15</c:v>
                </c:pt>
                <c:pt idx="14">
                  <c:v>243.16</c:v>
                </c:pt>
                <c:pt idx="15">
                  <c:v>243.13</c:v>
                </c:pt>
                <c:pt idx="16">
                  <c:v>241.1</c:v>
                </c:pt>
                <c:pt idx="17">
                  <c:v>241.411</c:v>
                </c:pt>
                <c:pt idx="18">
                  <c:v>241.1</c:v>
                </c:pt>
                <c:pt idx="19">
                  <c:v>241.23</c:v>
                </c:pt>
                <c:pt idx="20">
                  <c:v>241.15</c:v>
                </c:pt>
                <c:pt idx="21">
                  <c:v>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13784"/>
        <c:axId val="130514168"/>
      </c:scatterChart>
      <c:valAx>
        <c:axId val="130513784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  <a:r>
                  <a:rPr lang="en-US" sz="1800" b="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(K)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514168"/>
        <c:crosses val="autoZero"/>
        <c:crossBetween val="midCat"/>
      </c:valAx>
      <c:valAx>
        <c:axId val="130514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Resistance</a:t>
                </a:r>
                <a:r>
                  <a:rPr lang="en-US" sz="1800" b="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1800" b="0" i="0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1800" b="0" i="0" u="none" strike="noStrike" baseline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51378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6125700949800853"/>
          <c:y val="0.30010401994794028"/>
          <c:w val="0.31970229253428106"/>
          <c:h val="0.19744996839585313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Thermocouple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15607353654281"/>
          <c:y val="0.14063147605001489"/>
          <c:w val="0.84961952410160757"/>
          <c:h val="0.68474092878218018"/>
        </c:manualLayout>
      </c:layout>
      <c:scatterChart>
        <c:scatterStyle val="smoothMarker"/>
        <c:varyColors val="0"/>
        <c:ser>
          <c:idx val="0"/>
          <c:order val="0"/>
          <c:tx>
            <c:v>Theoretical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Sheet1!$C$10:$C$16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0</c:v>
                </c:pt>
                <c:pt idx="4">
                  <c:v>0</c:v>
                </c:pt>
                <c:pt idx="5">
                  <c:v>-195.8</c:v>
                </c:pt>
                <c:pt idx="6">
                  <c:v>-195.8</c:v>
                </c:pt>
              </c:numCache>
            </c:numRef>
          </c:xVal>
          <c:yVal>
            <c:numRef>
              <c:f>Sheet1!$D$10:$D$16</c:f>
              <c:numCache>
                <c:formatCode>General</c:formatCode>
                <c:ptCount val="7"/>
                <c:pt idx="0">
                  <c:v>1.1220000000000001</c:v>
                </c:pt>
                <c:pt idx="1">
                  <c:v>1.1220000000000001</c:v>
                </c:pt>
                <c:pt idx="2">
                  <c:v>1.163</c:v>
                </c:pt>
                <c:pt idx="3">
                  <c:v>0</c:v>
                </c:pt>
                <c:pt idx="4">
                  <c:v>0</c:v>
                </c:pt>
                <c:pt idx="5">
                  <c:v>-5.8129999999999997</c:v>
                </c:pt>
                <c:pt idx="6">
                  <c:v>-5.8129999999999997</c:v>
                </c:pt>
              </c:numCache>
            </c:numRef>
          </c:yVal>
          <c:smooth val="1"/>
        </c:ser>
        <c:ser>
          <c:idx val="1"/>
          <c:order val="1"/>
          <c:tx>
            <c:v>Experimental</c:v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Sheet1!$C$10:$C$16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0</c:v>
                </c:pt>
                <c:pt idx="4">
                  <c:v>0</c:v>
                </c:pt>
                <c:pt idx="5">
                  <c:v>-195.8</c:v>
                </c:pt>
                <c:pt idx="6">
                  <c:v>-195.8</c:v>
                </c:pt>
              </c:numCache>
            </c:numRef>
          </c:xVal>
          <c:yVal>
            <c:numRef>
              <c:f>Sheet1!$E$10:$E$16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-0.1</c:v>
                </c:pt>
                <c:pt idx="3">
                  <c:v>-0.7</c:v>
                </c:pt>
                <c:pt idx="4">
                  <c:v>-0.7</c:v>
                </c:pt>
                <c:pt idx="5">
                  <c:v>-6.1</c:v>
                </c:pt>
                <c:pt idx="6">
                  <c:v>-6.1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11648"/>
        <c:axId val="112812032"/>
      </c:scatterChart>
      <c:valAx>
        <c:axId val="11281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  <a:r>
                  <a:rPr lang="en-US" sz="180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(K)</a:t>
                </a:r>
                <a:endParaRPr lang="en-US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2032"/>
        <c:crosses val="autoZero"/>
        <c:crossBetween val="midCat"/>
      </c:valAx>
      <c:valAx>
        <c:axId val="1128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(mv)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1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045165427841506"/>
          <c:y val="0.14501489452373212"/>
          <c:w val="0.31620465696105199"/>
          <c:h val="0.14886301170316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Allen</a:t>
            </a:r>
            <a:r>
              <a:rPr lang="en-US" sz="2400" b="1" baseline="0" dirty="0" smtClean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chemeClr val="tx1"/>
                </a:solidFill>
              </a:rPr>
              <a:t>Bradley 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00092218202455"/>
          <c:y val="9.4951551666442882E-2"/>
          <c:w val="0.83779534794755106"/>
          <c:h val="0.76877433665445649"/>
        </c:manualLayout>
      </c:layout>
      <c:scatterChart>
        <c:scatterStyle val="smoothMarker"/>
        <c:varyColors val="0"/>
        <c:ser>
          <c:idx val="0"/>
          <c:order val="0"/>
          <c:tx>
            <c:v>Theoretical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Sheet3!$D$7:$D$303</c:f>
              <c:numCache>
                <c:formatCode>General</c:formatCode>
                <c:ptCount val="297"/>
                <c:pt idx="0">
                  <c:v>300</c:v>
                </c:pt>
                <c:pt idx="1">
                  <c:v>299</c:v>
                </c:pt>
                <c:pt idx="2">
                  <c:v>298</c:v>
                </c:pt>
                <c:pt idx="3">
                  <c:v>297</c:v>
                </c:pt>
                <c:pt idx="4">
                  <c:v>296</c:v>
                </c:pt>
                <c:pt idx="5">
                  <c:v>295</c:v>
                </c:pt>
                <c:pt idx="6">
                  <c:v>294</c:v>
                </c:pt>
                <c:pt idx="7">
                  <c:v>293</c:v>
                </c:pt>
                <c:pt idx="8">
                  <c:v>292</c:v>
                </c:pt>
                <c:pt idx="9">
                  <c:v>291</c:v>
                </c:pt>
                <c:pt idx="10">
                  <c:v>290</c:v>
                </c:pt>
                <c:pt idx="11">
                  <c:v>289</c:v>
                </c:pt>
                <c:pt idx="12">
                  <c:v>288</c:v>
                </c:pt>
                <c:pt idx="13">
                  <c:v>287</c:v>
                </c:pt>
                <c:pt idx="14">
                  <c:v>286</c:v>
                </c:pt>
                <c:pt idx="15">
                  <c:v>285</c:v>
                </c:pt>
                <c:pt idx="16">
                  <c:v>284</c:v>
                </c:pt>
                <c:pt idx="17">
                  <c:v>283</c:v>
                </c:pt>
                <c:pt idx="18">
                  <c:v>282</c:v>
                </c:pt>
                <c:pt idx="19">
                  <c:v>281</c:v>
                </c:pt>
                <c:pt idx="20">
                  <c:v>280</c:v>
                </c:pt>
                <c:pt idx="21">
                  <c:v>279</c:v>
                </c:pt>
                <c:pt idx="22">
                  <c:v>278</c:v>
                </c:pt>
                <c:pt idx="23">
                  <c:v>277</c:v>
                </c:pt>
                <c:pt idx="24">
                  <c:v>276</c:v>
                </c:pt>
                <c:pt idx="25">
                  <c:v>275</c:v>
                </c:pt>
                <c:pt idx="26">
                  <c:v>274</c:v>
                </c:pt>
                <c:pt idx="27">
                  <c:v>273</c:v>
                </c:pt>
                <c:pt idx="28">
                  <c:v>272</c:v>
                </c:pt>
                <c:pt idx="29">
                  <c:v>271</c:v>
                </c:pt>
                <c:pt idx="30">
                  <c:v>270</c:v>
                </c:pt>
                <c:pt idx="31">
                  <c:v>269</c:v>
                </c:pt>
                <c:pt idx="32">
                  <c:v>268</c:v>
                </c:pt>
                <c:pt idx="33">
                  <c:v>267</c:v>
                </c:pt>
                <c:pt idx="34">
                  <c:v>266</c:v>
                </c:pt>
                <c:pt idx="35">
                  <c:v>265</c:v>
                </c:pt>
                <c:pt idx="36">
                  <c:v>264</c:v>
                </c:pt>
                <c:pt idx="37">
                  <c:v>263</c:v>
                </c:pt>
                <c:pt idx="38">
                  <c:v>262</c:v>
                </c:pt>
                <c:pt idx="39">
                  <c:v>261</c:v>
                </c:pt>
                <c:pt idx="40">
                  <c:v>260</c:v>
                </c:pt>
                <c:pt idx="41">
                  <c:v>259</c:v>
                </c:pt>
                <c:pt idx="42">
                  <c:v>258</c:v>
                </c:pt>
                <c:pt idx="43">
                  <c:v>257</c:v>
                </c:pt>
                <c:pt idx="44">
                  <c:v>256</c:v>
                </c:pt>
                <c:pt idx="45">
                  <c:v>255</c:v>
                </c:pt>
                <c:pt idx="46">
                  <c:v>254</c:v>
                </c:pt>
                <c:pt idx="47">
                  <c:v>253</c:v>
                </c:pt>
                <c:pt idx="48">
                  <c:v>252</c:v>
                </c:pt>
                <c:pt idx="49">
                  <c:v>251</c:v>
                </c:pt>
                <c:pt idx="50">
                  <c:v>250</c:v>
                </c:pt>
                <c:pt idx="51">
                  <c:v>249</c:v>
                </c:pt>
                <c:pt idx="52">
                  <c:v>248</c:v>
                </c:pt>
                <c:pt idx="53">
                  <c:v>247</c:v>
                </c:pt>
                <c:pt idx="54">
                  <c:v>246</c:v>
                </c:pt>
                <c:pt idx="55">
                  <c:v>245</c:v>
                </c:pt>
                <c:pt idx="56">
                  <c:v>244</c:v>
                </c:pt>
                <c:pt idx="57">
                  <c:v>243</c:v>
                </c:pt>
                <c:pt idx="58">
                  <c:v>242</c:v>
                </c:pt>
                <c:pt idx="59">
                  <c:v>241</c:v>
                </c:pt>
                <c:pt idx="60">
                  <c:v>240</c:v>
                </c:pt>
                <c:pt idx="61">
                  <c:v>239</c:v>
                </c:pt>
                <c:pt idx="62">
                  <c:v>238</c:v>
                </c:pt>
                <c:pt idx="63">
                  <c:v>237</c:v>
                </c:pt>
                <c:pt idx="64">
                  <c:v>236</c:v>
                </c:pt>
                <c:pt idx="65">
                  <c:v>235</c:v>
                </c:pt>
                <c:pt idx="66">
                  <c:v>234</c:v>
                </c:pt>
                <c:pt idx="67">
                  <c:v>233</c:v>
                </c:pt>
                <c:pt idx="68">
                  <c:v>232</c:v>
                </c:pt>
                <c:pt idx="69">
                  <c:v>231</c:v>
                </c:pt>
                <c:pt idx="70">
                  <c:v>230</c:v>
                </c:pt>
                <c:pt idx="71">
                  <c:v>229</c:v>
                </c:pt>
                <c:pt idx="72">
                  <c:v>228</c:v>
                </c:pt>
                <c:pt idx="73">
                  <c:v>227</c:v>
                </c:pt>
                <c:pt idx="74">
                  <c:v>226</c:v>
                </c:pt>
                <c:pt idx="75">
                  <c:v>225</c:v>
                </c:pt>
                <c:pt idx="76">
                  <c:v>224</c:v>
                </c:pt>
                <c:pt idx="77">
                  <c:v>223</c:v>
                </c:pt>
                <c:pt idx="78">
                  <c:v>222</c:v>
                </c:pt>
                <c:pt idx="79">
                  <c:v>221</c:v>
                </c:pt>
                <c:pt idx="80">
                  <c:v>220</c:v>
                </c:pt>
                <c:pt idx="81">
                  <c:v>219</c:v>
                </c:pt>
                <c:pt idx="82">
                  <c:v>218</c:v>
                </c:pt>
                <c:pt idx="83">
                  <c:v>217</c:v>
                </c:pt>
                <c:pt idx="84">
                  <c:v>216</c:v>
                </c:pt>
                <c:pt idx="85">
                  <c:v>215</c:v>
                </c:pt>
                <c:pt idx="86">
                  <c:v>214</c:v>
                </c:pt>
                <c:pt idx="87">
                  <c:v>213</c:v>
                </c:pt>
                <c:pt idx="88">
                  <c:v>212</c:v>
                </c:pt>
                <c:pt idx="89">
                  <c:v>211</c:v>
                </c:pt>
                <c:pt idx="90">
                  <c:v>210</c:v>
                </c:pt>
                <c:pt idx="91">
                  <c:v>209</c:v>
                </c:pt>
                <c:pt idx="92">
                  <c:v>208</c:v>
                </c:pt>
                <c:pt idx="93">
                  <c:v>207</c:v>
                </c:pt>
                <c:pt idx="94">
                  <c:v>206</c:v>
                </c:pt>
                <c:pt idx="95">
                  <c:v>205</c:v>
                </c:pt>
                <c:pt idx="96">
                  <c:v>204</c:v>
                </c:pt>
                <c:pt idx="97">
                  <c:v>203</c:v>
                </c:pt>
                <c:pt idx="98">
                  <c:v>202</c:v>
                </c:pt>
                <c:pt idx="99">
                  <c:v>201</c:v>
                </c:pt>
                <c:pt idx="100">
                  <c:v>200</c:v>
                </c:pt>
                <c:pt idx="101">
                  <c:v>199</c:v>
                </c:pt>
                <c:pt idx="102">
                  <c:v>198</c:v>
                </c:pt>
                <c:pt idx="103">
                  <c:v>197</c:v>
                </c:pt>
                <c:pt idx="104">
                  <c:v>196</c:v>
                </c:pt>
                <c:pt idx="105">
                  <c:v>195</c:v>
                </c:pt>
                <c:pt idx="106">
                  <c:v>194</c:v>
                </c:pt>
                <c:pt idx="107">
                  <c:v>193</c:v>
                </c:pt>
                <c:pt idx="108">
                  <c:v>192</c:v>
                </c:pt>
                <c:pt idx="109">
                  <c:v>191</c:v>
                </c:pt>
                <c:pt idx="110">
                  <c:v>190</c:v>
                </c:pt>
                <c:pt idx="111">
                  <c:v>189</c:v>
                </c:pt>
                <c:pt idx="112">
                  <c:v>188</c:v>
                </c:pt>
                <c:pt idx="113">
                  <c:v>187</c:v>
                </c:pt>
                <c:pt idx="114">
                  <c:v>186</c:v>
                </c:pt>
                <c:pt idx="115">
                  <c:v>185</c:v>
                </c:pt>
                <c:pt idx="116">
                  <c:v>184</c:v>
                </c:pt>
                <c:pt idx="117">
                  <c:v>183</c:v>
                </c:pt>
                <c:pt idx="118">
                  <c:v>182</c:v>
                </c:pt>
                <c:pt idx="119">
                  <c:v>181</c:v>
                </c:pt>
                <c:pt idx="120">
                  <c:v>180</c:v>
                </c:pt>
                <c:pt idx="121">
                  <c:v>179</c:v>
                </c:pt>
                <c:pt idx="122">
                  <c:v>178</c:v>
                </c:pt>
                <c:pt idx="123">
                  <c:v>177</c:v>
                </c:pt>
                <c:pt idx="124">
                  <c:v>176</c:v>
                </c:pt>
                <c:pt idx="125">
                  <c:v>175</c:v>
                </c:pt>
                <c:pt idx="126">
                  <c:v>174</c:v>
                </c:pt>
                <c:pt idx="127">
                  <c:v>173</c:v>
                </c:pt>
                <c:pt idx="128">
                  <c:v>172</c:v>
                </c:pt>
                <c:pt idx="129">
                  <c:v>171</c:v>
                </c:pt>
                <c:pt idx="130">
                  <c:v>170</c:v>
                </c:pt>
                <c:pt idx="131">
                  <c:v>169</c:v>
                </c:pt>
                <c:pt idx="132">
                  <c:v>168</c:v>
                </c:pt>
                <c:pt idx="133">
                  <c:v>167</c:v>
                </c:pt>
                <c:pt idx="134">
                  <c:v>166</c:v>
                </c:pt>
                <c:pt idx="135">
                  <c:v>165</c:v>
                </c:pt>
                <c:pt idx="136">
                  <c:v>164</c:v>
                </c:pt>
                <c:pt idx="137">
                  <c:v>163</c:v>
                </c:pt>
                <c:pt idx="138">
                  <c:v>162</c:v>
                </c:pt>
                <c:pt idx="139">
                  <c:v>161</c:v>
                </c:pt>
                <c:pt idx="140">
                  <c:v>160</c:v>
                </c:pt>
                <c:pt idx="141">
                  <c:v>159</c:v>
                </c:pt>
                <c:pt idx="142">
                  <c:v>158</c:v>
                </c:pt>
                <c:pt idx="143">
                  <c:v>157</c:v>
                </c:pt>
                <c:pt idx="144">
                  <c:v>156</c:v>
                </c:pt>
                <c:pt idx="145">
                  <c:v>155</c:v>
                </c:pt>
                <c:pt idx="146">
                  <c:v>154</c:v>
                </c:pt>
                <c:pt idx="147">
                  <c:v>153</c:v>
                </c:pt>
                <c:pt idx="148">
                  <c:v>152</c:v>
                </c:pt>
                <c:pt idx="149">
                  <c:v>151</c:v>
                </c:pt>
                <c:pt idx="150">
                  <c:v>150</c:v>
                </c:pt>
                <c:pt idx="151">
                  <c:v>149</c:v>
                </c:pt>
                <c:pt idx="152">
                  <c:v>148</c:v>
                </c:pt>
                <c:pt idx="153">
                  <c:v>147</c:v>
                </c:pt>
                <c:pt idx="154">
                  <c:v>146</c:v>
                </c:pt>
                <c:pt idx="155">
                  <c:v>145</c:v>
                </c:pt>
                <c:pt idx="156">
                  <c:v>144</c:v>
                </c:pt>
                <c:pt idx="157">
                  <c:v>143</c:v>
                </c:pt>
                <c:pt idx="158">
                  <c:v>142</c:v>
                </c:pt>
                <c:pt idx="159">
                  <c:v>141</c:v>
                </c:pt>
                <c:pt idx="160">
                  <c:v>140</c:v>
                </c:pt>
                <c:pt idx="161">
                  <c:v>139</c:v>
                </c:pt>
                <c:pt idx="162">
                  <c:v>138</c:v>
                </c:pt>
                <c:pt idx="163">
                  <c:v>137</c:v>
                </c:pt>
                <c:pt idx="164">
                  <c:v>136</c:v>
                </c:pt>
                <c:pt idx="165">
                  <c:v>135</c:v>
                </c:pt>
                <c:pt idx="166">
                  <c:v>134</c:v>
                </c:pt>
                <c:pt idx="167">
                  <c:v>133</c:v>
                </c:pt>
                <c:pt idx="168">
                  <c:v>132</c:v>
                </c:pt>
                <c:pt idx="169">
                  <c:v>131</c:v>
                </c:pt>
                <c:pt idx="170">
                  <c:v>130</c:v>
                </c:pt>
                <c:pt idx="171">
                  <c:v>129</c:v>
                </c:pt>
                <c:pt idx="172">
                  <c:v>128</c:v>
                </c:pt>
                <c:pt idx="173">
                  <c:v>127</c:v>
                </c:pt>
                <c:pt idx="174">
                  <c:v>126</c:v>
                </c:pt>
                <c:pt idx="175">
                  <c:v>125</c:v>
                </c:pt>
                <c:pt idx="176">
                  <c:v>124</c:v>
                </c:pt>
                <c:pt idx="177">
                  <c:v>123</c:v>
                </c:pt>
                <c:pt idx="178">
                  <c:v>122</c:v>
                </c:pt>
                <c:pt idx="179">
                  <c:v>121</c:v>
                </c:pt>
                <c:pt idx="180">
                  <c:v>120</c:v>
                </c:pt>
                <c:pt idx="181">
                  <c:v>119</c:v>
                </c:pt>
                <c:pt idx="182">
                  <c:v>118</c:v>
                </c:pt>
                <c:pt idx="183">
                  <c:v>117</c:v>
                </c:pt>
                <c:pt idx="184">
                  <c:v>116</c:v>
                </c:pt>
                <c:pt idx="185">
                  <c:v>115</c:v>
                </c:pt>
                <c:pt idx="186">
                  <c:v>114</c:v>
                </c:pt>
                <c:pt idx="187">
                  <c:v>113</c:v>
                </c:pt>
                <c:pt idx="188">
                  <c:v>112</c:v>
                </c:pt>
                <c:pt idx="189">
                  <c:v>111</c:v>
                </c:pt>
                <c:pt idx="190">
                  <c:v>110</c:v>
                </c:pt>
                <c:pt idx="191">
                  <c:v>109</c:v>
                </c:pt>
                <c:pt idx="192">
                  <c:v>108</c:v>
                </c:pt>
                <c:pt idx="193">
                  <c:v>107</c:v>
                </c:pt>
                <c:pt idx="194">
                  <c:v>106</c:v>
                </c:pt>
                <c:pt idx="195">
                  <c:v>105</c:v>
                </c:pt>
                <c:pt idx="196">
                  <c:v>104</c:v>
                </c:pt>
                <c:pt idx="197">
                  <c:v>103</c:v>
                </c:pt>
                <c:pt idx="198">
                  <c:v>102</c:v>
                </c:pt>
                <c:pt idx="199">
                  <c:v>101</c:v>
                </c:pt>
                <c:pt idx="200">
                  <c:v>100</c:v>
                </c:pt>
                <c:pt idx="201">
                  <c:v>99</c:v>
                </c:pt>
                <c:pt idx="202">
                  <c:v>98</c:v>
                </c:pt>
                <c:pt idx="203">
                  <c:v>97</c:v>
                </c:pt>
                <c:pt idx="204">
                  <c:v>96</c:v>
                </c:pt>
                <c:pt idx="205">
                  <c:v>95</c:v>
                </c:pt>
                <c:pt idx="206">
                  <c:v>94</c:v>
                </c:pt>
                <c:pt idx="207">
                  <c:v>93</c:v>
                </c:pt>
                <c:pt idx="208">
                  <c:v>92</c:v>
                </c:pt>
                <c:pt idx="209">
                  <c:v>91</c:v>
                </c:pt>
                <c:pt idx="210">
                  <c:v>90</c:v>
                </c:pt>
                <c:pt idx="211">
                  <c:v>89</c:v>
                </c:pt>
                <c:pt idx="212">
                  <c:v>88</c:v>
                </c:pt>
                <c:pt idx="213">
                  <c:v>87</c:v>
                </c:pt>
                <c:pt idx="214">
                  <c:v>86</c:v>
                </c:pt>
                <c:pt idx="215">
                  <c:v>85</c:v>
                </c:pt>
                <c:pt idx="216">
                  <c:v>84</c:v>
                </c:pt>
                <c:pt idx="217">
                  <c:v>83</c:v>
                </c:pt>
                <c:pt idx="218">
                  <c:v>82</c:v>
                </c:pt>
                <c:pt idx="219">
                  <c:v>81</c:v>
                </c:pt>
                <c:pt idx="220">
                  <c:v>80</c:v>
                </c:pt>
                <c:pt idx="221">
                  <c:v>79</c:v>
                </c:pt>
                <c:pt idx="222">
                  <c:v>78</c:v>
                </c:pt>
                <c:pt idx="223">
                  <c:v>77</c:v>
                </c:pt>
                <c:pt idx="224">
                  <c:v>76</c:v>
                </c:pt>
                <c:pt idx="225">
                  <c:v>75</c:v>
                </c:pt>
                <c:pt idx="226">
                  <c:v>74</c:v>
                </c:pt>
                <c:pt idx="227">
                  <c:v>73</c:v>
                </c:pt>
                <c:pt idx="228">
                  <c:v>72</c:v>
                </c:pt>
                <c:pt idx="229">
                  <c:v>71</c:v>
                </c:pt>
                <c:pt idx="230">
                  <c:v>70</c:v>
                </c:pt>
                <c:pt idx="231">
                  <c:v>69</c:v>
                </c:pt>
                <c:pt idx="232">
                  <c:v>68</c:v>
                </c:pt>
                <c:pt idx="233">
                  <c:v>67</c:v>
                </c:pt>
                <c:pt idx="234">
                  <c:v>66</c:v>
                </c:pt>
                <c:pt idx="235">
                  <c:v>65</c:v>
                </c:pt>
                <c:pt idx="236">
                  <c:v>64</c:v>
                </c:pt>
                <c:pt idx="237">
                  <c:v>63</c:v>
                </c:pt>
                <c:pt idx="238">
                  <c:v>62</c:v>
                </c:pt>
                <c:pt idx="239">
                  <c:v>61</c:v>
                </c:pt>
                <c:pt idx="240">
                  <c:v>60</c:v>
                </c:pt>
                <c:pt idx="241">
                  <c:v>59</c:v>
                </c:pt>
                <c:pt idx="242">
                  <c:v>58</c:v>
                </c:pt>
                <c:pt idx="243">
                  <c:v>57</c:v>
                </c:pt>
                <c:pt idx="244">
                  <c:v>56</c:v>
                </c:pt>
                <c:pt idx="245">
                  <c:v>55</c:v>
                </c:pt>
                <c:pt idx="246">
                  <c:v>54</c:v>
                </c:pt>
                <c:pt idx="247">
                  <c:v>53</c:v>
                </c:pt>
                <c:pt idx="248">
                  <c:v>52</c:v>
                </c:pt>
                <c:pt idx="249">
                  <c:v>51</c:v>
                </c:pt>
                <c:pt idx="250">
                  <c:v>50</c:v>
                </c:pt>
                <c:pt idx="251">
                  <c:v>49</c:v>
                </c:pt>
                <c:pt idx="252">
                  <c:v>48</c:v>
                </c:pt>
                <c:pt idx="253">
                  <c:v>47</c:v>
                </c:pt>
                <c:pt idx="254">
                  <c:v>46</c:v>
                </c:pt>
                <c:pt idx="255">
                  <c:v>45</c:v>
                </c:pt>
                <c:pt idx="256">
                  <c:v>44</c:v>
                </c:pt>
                <c:pt idx="257">
                  <c:v>43</c:v>
                </c:pt>
                <c:pt idx="258">
                  <c:v>42</c:v>
                </c:pt>
                <c:pt idx="259">
                  <c:v>41</c:v>
                </c:pt>
                <c:pt idx="260">
                  <c:v>40</c:v>
                </c:pt>
                <c:pt idx="261">
                  <c:v>39</c:v>
                </c:pt>
                <c:pt idx="262">
                  <c:v>38</c:v>
                </c:pt>
                <c:pt idx="263">
                  <c:v>37</c:v>
                </c:pt>
                <c:pt idx="264">
                  <c:v>36</c:v>
                </c:pt>
                <c:pt idx="265">
                  <c:v>35</c:v>
                </c:pt>
                <c:pt idx="266">
                  <c:v>34</c:v>
                </c:pt>
                <c:pt idx="267">
                  <c:v>33</c:v>
                </c:pt>
                <c:pt idx="268">
                  <c:v>32</c:v>
                </c:pt>
                <c:pt idx="269">
                  <c:v>31</c:v>
                </c:pt>
                <c:pt idx="270">
                  <c:v>30</c:v>
                </c:pt>
                <c:pt idx="271">
                  <c:v>29</c:v>
                </c:pt>
                <c:pt idx="272">
                  <c:v>28</c:v>
                </c:pt>
                <c:pt idx="273">
                  <c:v>27</c:v>
                </c:pt>
                <c:pt idx="274">
                  <c:v>26</c:v>
                </c:pt>
                <c:pt idx="275">
                  <c:v>25</c:v>
                </c:pt>
                <c:pt idx="276">
                  <c:v>24</c:v>
                </c:pt>
                <c:pt idx="277">
                  <c:v>23</c:v>
                </c:pt>
                <c:pt idx="278">
                  <c:v>22</c:v>
                </c:pt>
                <c:pt idx="279">
                  <c:v>21</c:v>
                </c:pt>
                <c:pt idx="280">
                  <c:v>20</c:v>
                </c:pt>
                <c:pt idx="281">
                  <c:v>19</c:v>
                </c:pt>
                <c:pt idx="282">
                  <c:v>18</c:v>
                </c:pt>
                <c:pt idx="283">
                  <c:v>17</c:v>
                </c:pt>
                <c:pt idx="284">
                  <c:v>16</c:v>
                </c:pt>
                <c:pt idx="285">
                  <c:v>15</c:v>
                </c:pt>
                <c:pt idx="286">
                  <c:v>14</c:v>
                </c:pt>
                <c:pt idx="287">
                  <c:v>13</c:v>
                </c:pt>
                <c:pt idx="288">
                  <c:v>12</c:v>
                </c:pt>
                <c:pt idx="289">
                  <c:v>11</c:v>
                </c:pt>
                <c:pt idx="290">
                  <c:v>10</c:v>
                </c:pt>
                <c:pt idx="291">
                  <c:v>9</c:v>
                </c:pt>
                <c:pt idx="292">
                  <c:v>8</c:v>
                </c:pt>
                <c:pt idx="293">
                  <c:v>7</c:v>
                </c:pt>
                <c:pt idx="294">
                  <c:v>6</c:v>
                </c:pt>
                <c:pt idx="295">
                  <c:v>5</c:v>
                </c:pt>
                <c:pt idx="296">
                  <c:v>4</c:v>
                </c:pt>
              </c:numCache>
            </c:numRef>
          </c:xVal>
          <c:yVal>
            <c:numRef>
              <c:f>Sheet3!$E$7:$E$303</c:f>
              <c:numCache>
                <c:formatCode>General</c:formatCode>
                <c:ptCount val="297"/>
                <c:pt idx="0">
                  <c:v>217.39853333333332</c:v>
                </c:pt>
                <c:pt idx="1">
                  <c:v>217.41298996655519</c:v>
                </c:pt>
                <c:pt idx="2">
                  <c:v>217.42754362416107</c:v>
                </c:pt>
                <c:pt idx="3">
                  <c:v>217.44219528619527</c:v>
                </c:pt>
                <c:pt idx="4">
                  <c:v>217.45694594594593</c:v>
                </c:pt>
                <c:pt idx="5">
                  <c:v>217.47179661016949</c:v>
                </c:pt>
                <c:pt idx="6">
                  <c:v>217.48674829931971</c:v>
                </c:pt>
                <c:pt idx="7">
                  <c:v>217.50180204778155</c:v>
                </c:pt>
                <c:pt idx="8">
                  <c:v>217.51695890410957</c:v>
                </c:pt>
                <c:pt idx="9">
                  <c:v>217.53221993127147</c:v>
                </c:pt>
                <c:pt idx="10">
                  <c:v>217.54758620689654</c:v>
                </c:pt>
                <c:pt idx="11">
                  <c:v>217.56305882352942</c:v>
                </c:pt>
                <c:pt idx="12">
                  <c:v>217.57863888888889</c:v>
                </c:pt>
                <c:pt idx="13">
                  <c:v>217.59432752613239</c:v>
                </c:pt>
                <c:pt idx="14">
                  <c:v>217.61012587412586</c:v>
                </c:pt>
                <c:pt idx="15">
                  <c:v>217.62603508771929</c:v>
                </c:pt>
                <c:pt idx="16">
                  <c:v>217.64205633802817</c:v>
                </c:pt>
                <c:pt idx="17">
                  <c:v>217.65819081272085</c:v>
                </c:pt>
                <c:pt idx="18">
                  <c:v>217.67443971631204</c:v>
                </c:pt>
                <c:pt idx="19">
                  <c:v>217.69080427046262</c:v>
                </c:pt>
                <c:pt idx="20">
                  <c:v>217.70728571428572</c:v>
                </c:pt>
                <c:pt idx="21">
                  <c:v>217.72388530465949</c:v>
                </c:pt>
                <c:pt idx="22">
                  <c:v>217.74060431654675</c:v>
                </c:pt>
                <c:pt idx="23">
                  <c:v>217.7574440433213</c:v>
                </c:pt>
                <c:pt idx="24">
                  <c:v>217.77440579710145</c:v>
                </c:pt>
                <c:pt idx="25">
                  <c:v>217.7914909090909</c:v>
                </c:pt>
                <c:pt idx="26">
                  <c:v>217.80870072992701</c:v>
                </c:pt>
                <c:pt idx="27">
                  <c:v>217.82603663003661</c:v>
                </c:pt>
                <c:pt idx="28">
                  <c:v>217.84350000000001</c:v>
                </c:pt>
                <c:pt idx="29">
                  <c:v>217.8610922509225</c:v>
                </c:pt>
                <c:pt idx="30">
                  <c:v>217.8788148148148</c:v>
                </c:pt>
                <c:pt idx="31">
                  <c:v>217.89666914498142</c:v>
                </c:pt>
                <c:pt idx="32">
                  <c:v>217.91465671641791</c:v>
                </c:pt>
                <c:pt idx="33">
                  <c:v>217.93277902621722</c:v>
                </c:pt>
                <c:pt idx="34">
                  <c:v>217.95103759398495</c:v>
                </c:pt>
                <c:pt idx="35">
                  <c:v>217.96943396226413</c:v>
                </c:pt>
                <c:pt idx="36">
                  <c:v>217.98796969696969</c:v>
                </c:pt>
                <c:pt idx="37">
                  <c:v>218.00664638783269</c:v>
                </c:pt>
                <c:pt idx="38">
                  <c:v>218.02546564885495</c:v>
                </c:pt>
                <c:pt idx="39">
                  <c:v>218.04442911877393</c:v>
                </c:pt>
                <c:pt idx="40">
                  <c:v>218.06353846153846</c:v>
                </c:pt>
                <c:pt idx="41">
                  <c:v>218.08279536679535</c:v>
                </c:pt>
                <c:pt idx="42">
                  <c:v>218.10220155038758</c:v>
                </c:pt>
                <c:pt idx="43">
                  <c:v>218.12175875486381</c:v>
                </c:pt>
                <c:pt idx="44">
                  <c:v>218.14146875</c:v>
                </c:pt>
                <c:pt idx="45">
                  <c:v>218.16133333333332</c:v>
                </c:pt>
                <c:pt idx="46">
                  <c:v>218.18135433070864</c:v>
                </c:pt>
                <c:pt idx="47">
                  <c:v>218.20153359683795</c:v>
                </c:pt>
                <c:pt idx="48">
                  <c:v>218.221873015873</c:v>
                </c:pt>
                <c:pt idx="49">
                  <c:v>218.24237450199203</c:v>
                </c:pt>
                <c:pt idx="50">
                  <c:v>218.26303999999999</c:v>
                </c:pt>
                <c:pt idx="51">
                  <c:v>218.28387148594376</c:v>
                </c:pt>
                <c:pt idx="52">
                  <c:v>218.30487096774192</c:v>
                </c:pt>
                <c:pt idx="53">
                  <c:v>218.32604048582996</c:v>
                </c:pt>
                <c:pt idx="54">
                  <c:v>218.34738211382114</c:v>
                </c:pt>
                <c:pt idx="55">
                  <c:v>218.36889795918367</c:v>
                </c:pt>
                <c:pt idx="56">
                  <c:v>218.39059016393441</c:v>
                </c:pt>
                <c:pt idx="57">
                  <c:v>218.41246090534977</c:v>
                </c:pt>
                <c:pt idx="58">
                  <c:v>218.4345123966942</c:v>
                </c:pt>
                <c:pt idx="59">
                  <c:v>218.4567468879668</c:v>
                </c:pt>
                <c:pt idx="60">
                  <c:v>218.47916666666666</c:v>
                </c:pt>
                <c:pt idx="61">
                  <c:v>218.50177405857741</c:v>
                </c:pt>
                <c:pt idx="62">
                  <c:v>218.52457142857142</c:v>
                </c:pt>
                <c:pt idx="63">
                  <c:v>218.54756118143459</c:v>
                </c:pt>
                <c:pt idx="64">
                  <c:v>218.57074576271185</c:v>
                </c:pt>
                <c:pt idx="65">
                  <c:v>218.59412765957447</c:v>
                </c:pt>
                <c:pt idx="66">
                  <c:v>218.61770940170939</c:v>
                </c:pt>
                <c:pt idx="67">
                  <c:v>218.64149356223174</c:v>
                </c:pt>
                <c:pt idx="68">
                  <c:v>218.66548275862067</c:v>
                </c:pt>
                <c:pt idx="69">
                  <c:v>218.68967965367966</c:v>
                </c:pt>
                <c:pt idx="70">
                  <c:v>218.71408695652173</c:v>
                </c:pt>
                <c:pt idx="71">
                  <c:v>218.73870742358079</c:v>
                </c:pt>
                <c:pt idx="72">
                  <c:v>218.7635438596491</c:v>
                </c:pt>
                <c:pt idx="73">
                  <c:v>218.78859911894273</c:v>
                </c:pt>
                <c:pt idx="74">
                  <c:v>218.8138761061947</c:v>
                </c:pt>
                <c:pt idx="75">
                  <c:v>218.83937777777777</c:v>
                </c:pt>
                <c:pt idx="76">
                  <c:v>218.86510714285714</c:v>
                </c:pt>
                <c:pt idx="77">
                  <c:v>218.89106726457399</c:v>
                </c:pt>
                <c:pt idx="78">
                  <c:v>218.91726126126125</c:v>
                </c:pt>
                <c:pt idx="79">
                  <c:v>218.94369230769229</c:v>
                </c:pt>
                <c:pt idx="80">
                  <c:v>218.97036363636363</c:v>
                </c:pt>
                <c:pt idx="81">
                  <c:v>218.99727853881279</c:v>
                </c:pt>
                <c:pt idx="82">
                  <c:v>219.02444036697247</c:v>
                </c:pt>
                <c:pt idx="83">
                  <c:v>219.05185253456222</c:v>
                </c:pt>
                <c:pt idx="84">
                  <c:v>219.07951851851851</c:v>
                </c:pt>
                <c:pt idx="85">
                  <c:v>219.10744186046512</c:v>
                </c:pt>
                <c:pt idx="86">
                  <c:v>219.13562616822429</c:v>
                </c:pt>
                <c:pt idx="87">
                  <c:v>219.16407511737088</c:v>
                </c:pt>
                <c:pt idx="88">
                  <c:v>219.19279245283019</c:v>
                </c:pt>
                <c:pt idx="89">
                  <c:v>219.22178199052132</c:v>
                </c:pt>
                <c:pt idx="90">
                  <c:v>219.25104761904763</c:v>
                </c:pt>
                <c:pt idx="91">
                  <c:v>219.2805933014354</c:v>
                </c:pt>
                <c:pt idx="92">
                  <c:v>219.31042307692306</c:v>
                </c:pt>
                <c:pt idx="93">
                  <c:v>219.34054106280192</c:v>
                </c:pt>
                <c:pt idx="94">
                  <c:v>219.37095145631068</c:v>
                </c:pt>
                <c:pt idx="95">
                  <c:v>219.40165853658536</c:v>
                </c:pt>
                <c:pt idx="96">
                  <c:v>219.43266666666665</c:v>
                </c:pt>
                <c:pt idx="97">
                  <c:v>219.4639802955665</c:v>
                </c:pt>
                <c:pt idx="98">
                  <c:v>219.49560396039604</c:v>
                </c:pt>
                <c:pt idx="99">
                  <c:v>219.52754228855721</c:v>
                </c:pt>
                <c:pt idx="100">
                  <c:v>219.5598</c:v>
                </c:pt>
                <c:pt idx="101">
                  <c:v>219.59238190954773</c:v>
                </c:pt>
                <c:pt idx="102">
                  <c:v>219.62529292929293</c:v>
                </c:pt>
                <c:pt idx="103">
                  <c:v>219.65853807106598</c:v>
                </c:pt>
                <c:pt idx="104">
                  <c:v>219.69212244897957</c:v>
                </c:pt>
                <c:pt idx="105">
                  <c:v>219.72605128205129</c:v>
                </c:pt>
                <c:pt idx="106">
                  <c:v>219.76032989690722</c:v>
                </c:pt>
                <c:pt idx="107">
                  <c:v>219.79496373056995</c:v>
                </c:pt>
                <c:pt idx="108">
                  <c:v>219.82995833333334</c:v>
                </c:pt>
                <c:pt idx="109">
                  <c:v>219.86531937172774</c:v>
                </c:pt>
                <c:pt idx="110">
                  <c:v>219.90105263157895</c:v>
                </c:pt>
                <c:pt idx="111">
                  <c:v>219.93716402116402</c:v>
                </c:pt>
                <c:pt idx="112">
                  <c:v>219.97365957446809</c:v>
                </c:pt>
                <c:pt idx="113">
                  <c:v>220.01054545454545</c:v>
                </c:pt>
                <c:pt idx="114">
                  <c:v>220.04782795698924</c:v>
                </c:pt>
                <c:pt idx="115">
                  <c:v>220.08551351351352</c:v>
                </c:pt>
                <c:pt idx="116">
                  <c:v>220.12360869565217</c:v>
                </c:pt>
                <c:pt idx="117">
                  <c:v>220.16212021857922</c:v>
                </c:pt>
                <c:pt idx="118">
                  <c:v>220.20105494505495</c:v>
                </c:pt>
                <c:pt idx="119">
                  <c:v>220.24041988950276</c:v>
                </c:pt>
                <c:pt idx="120">
                  <c:v>220.28022222222222</c:v>
                </c:pt>
                <c:pt idx="121">
                  <c:v>220.32046927374302</c:v>
                </c:pt>
                <c:pt idx="122">
                  <c:v>220.36116853932583</c:v>
                </c:pt>
                <c:pt idx="123">
                  <c:v>220.40232768361582</c:v>
                </c:pt>
                <c:pt idx="124">
                  <c:v>220.44395454545455</c:v>
                </c:pt>
                <c:pt idx="125">
                  <c:v>220.48605714285713</c:v>
                </c:pt>
                <c:pt idx="126">
                  <c:v>220.5286436781609</c:v>
                </c:pt>
                <c:pt idx="127">
                  <c:v>220.57172254335259</c:v>
                </c:pt>
                <c:pt idx="128">
                  <c:v>220.61530232558138</c:v>
                </c:pt>
                <c:pt idx="129">
                  <c:v>220.65939181286549</c:v>
                </c:pt>
                <c:pt idx="130">
                  <c:v>220.70400000000001</c:v>
                </c:pt>
                <c:pt idx="131">
                  <c:v>220.74913609467455</c:v>
                </c:pt>
                <c:pt idx="132">
                  <c:v>220.7948095238095</c:v>
                </c:pt>
                <c:pt idx="133">
                  <c:v>220.84102994011977</c:v>
                </c:pt>
                <c:pt idx="134">
                  <c:v>220.88780722891565</c:v>
                </c:pt>
                <c:pt idx="135">
                  <c:v>220.93515151515152</c:v>
                </c:pt>
                <c:pt idx="136">
                  <c:v>220.9830731707317</c:v>
                </c:pt>
                <c:pt idx="137">
                  <c:v>221.03158282208588</c:v>
                </c:pt>
                <c:pt idx="138">
                  <c:v>221.08069135802469</c:v>
                </c:pt>
                <c:pt idx="139">
                  <c:v>221.1304099378882</c:v>
                </c:pt>
                <c:pt idx="140">
                  <c:v>221.18074999999999</c:v>
                </c:pt>
                <c:pt idx="141">
                  <c:v>221.23172327044026</c:v>
                </c:pt>
                <c:pt idx="142">
                  <c:v>221.28334177215189</c:v>
                </c:pt>
                <c:pt idx="143">
                  <c:v>221.3356178343949</c:v>
                </c:pt>
                <c:pt idx="144">
                  <c:v>221.38856410256409</c:v>
                </c:pt>
                <c:pt idx="145">
                  <c:v>221.44219354838708</c:v>
                </c:pt>
                <c:pt idx="146">
                  <c:v>221.49651948051948</c:v>
                </c:pt>
                <c:pt idx="147">
                  <c:v>221.55155555555555</c:v>
                </c:pt>
                <c:pt idx="148">
                  <c:v>221.60731578947369</c:v>
                </c:pt>
                <c:pt idx="149">
                  <c:v>221.66381456953641</c:v>
                </c:pt>
                <c:pt idx="150">
                  <c:v>221.72106666666667</c:v>
                </c:pt>
                <c:pt idx="151">
                  <c:v>221.77908724832213</c:v>
                </c:pt>
                <c:pt idx="152">
                  <c:v>221.8378918918919</c:v>
                </c:pt>
                <c:pt idx="153">
                  <c:v>221.89749659863946</c:v>
                </c:pt>
                <c:pt idx="154">
                  <c:v>221.95791780821918</c:v>
                </c:pt>
                <c:pt idx="155">
                  <c:v>222.01917241379309</c:v>
                </c:pt>
                <c:pt idx="156">
                  <c:v>222.08127777777776</c:v>
                </c:pt>
                <c:pt idx="157">
                  <c:v>222.14425174825175</c:v>
                </c:pt>
                <c:pt idx="158">
                  <c:v>222.20811267605632</c:v>
                </c:pt>
                <c:pt idx="159">
                  <c:v>222.27287943262411</c:v>
                </c:pt>
                <c:pt idx="160">
                  <c:v>222.33857142857141</c:v>
                </c:pt>
                <c:pt idx="161">
                  <c:v>222.40520863309351</c:v>
                </c:pt>
                <c:pt idx="162">
                  <c:v>222.47281159420288</c:v>
                </c:pt>
                <c:pt idx="163">
                  <c:v>222.541401459854</c:v>
                </c:pt>
                <c:pt idx="164">
                  <c:v>222.61099999999999</c:v>
                </c:pt>
                <c:pt idx="165">
                  <c:v>222.68162962962961</c:v>
                </c:pt>
                <c:pt idx="166">
                  <c:v>222.75331343283582</c:v>
                </c:pt>
                <c:pt idx="167">
                  <c:v>222.82607518796991</c:v>
                </c:pt>
                <c:pt idx="168">
                  <c:v>222.89993939393938</c:v>
                </c:pt>
                <c:pt idx="169">
                  <c:v>222.97493129770993</c:v>
                </c:pt>
                <c:pt idx="170">
                  <c:v>223.05107692307692</c:v>
                </c:pt>
                <c:pt idx="171">
                  <c:v>223.12840310077519</c:v>
                </c:pt>
                <c:pt idx="172">
                  <c:v>223.20693749999998</c:v>
                </c:pt>
                <c:pt idx="173">
                  <c:v>223.28670866141732</c:v>
                </c:pt>
                <c:pt idx="174">
                  <c:v>223.36774603174604</c:v>
                </c:pt>
                <c:pt idx="175">
                  <c:v>223.45007999999999</c:v>
                </c:pt>
                <c:pt idx="176">
                  <c:v>223.53374193548387</c:v>
                </c:pt>
                <c:pt idx="177">
                  <c:v>223.61876422764226</c:v>
                </c:pt>
                <c:pt idx="178">
                  <c:v>223.70518032786885</c:v>
                </c:pt>
                <c:pt idx="179">
                  <c:v>223.79302479338841</c:v>
                </c:pt>
                <c:pt idx="180">
                  <c:v>223.88233333333332</c:v>
                </c:pt>
                <c:pt idx="181">
                  <c:v>223.97314285714285</c:v>
                </c:pt>
                <c:pt idx="182">
                  <c:v>224.06549152542371</c:v>
                </c:pt>
                <c:pt idx="183">
                  <c:v>224.15941880341879</c:v>
                </c:pt>
                <c:pt idx="184">
                  <c:v>224.25496551724137</c:v>
                </c:pt>
                <c:pt idx="185">
                  <c:v>224.35217391304349</c:v>
                </c:pt>
                <c:pt idx="186">
                  <c:v>224.45108771929824</c:v>
                </c:pt>
                <c:pt idx="187">
                  <c:v>224.55175221238937</c:v>
                </c:pt>
                <c:pt idx="188">
                  <c:v>224.65421428571429</c:v>
                </c:pt>
                <c:pt idx="189">
                  <c:v>224.75852252252253</c:v>
                </c:pt>
                <c:pt idx="190">
                  <c:v>224.86472727272727</c:v>
                </c:pt>
                <c:pt idx="191">
                  <c:v>224.97288073394495</c:v>
                </c:pt>
                <c:pt idx="192">
                  <c:v>225.08303703703703</c:v>
                </c:pt>
                <c:pt idx="193">
                  <c:v>225.19525233644859</c:v>
                </c:pt>
                <c:pt idx="194">
                  <c:v>225.30958490566036</c:v>
                </c:pt>
                <c:pt idx="195">
                  <c:v>225.42609523809523</c:v>
                </c:pt>
                <c:pt idx="196">
                  <c:v>225.54484615384615</c:v>
                </c:pt>
                <c:pt idx="197">
                  <c:v>225.66590291262136</c:v>
                </c:pt>
                <c:pt idx="198">
                  <c:v>225.78933333333333</c:v>
                </c:pt>
                <c:pt idx="199">
                  <c:v>225.91520792079208</c:v>
                </c:pt>
                <c:pt idx="200">
                  <c:v>226.0436</c:v>
                </c:pt>
                <c:pt idx="201">
                  <c:v>226.17458585858586</c:v>
                </c:pt>
                <c:pt idx="202">
                  <c:v>226.30824489795918</c:v>
                </c:pt>
                <c:pt idx="203">
                  <c:v>226.44465979381442</c:v>
                </c:pt>
                <c:pt idx="204">
                  <c:v>226.58391666666665</c:v>
                </c:pt>
                <c:pt idx="205">
                  <c:v>226.72610526315788</c:v>
                </c:pt>
                <c:pt idx="206">
                  <c:v>226.87131914893615</c:v>
                </c:pt>
                <c:pt idx="207">
                  <c:v>227.01965591397848</c:v>
                </c:pt>
                <c:pt idx="208">
                  <c:v>227.17121739130434</c:v>
                </c:pt>
                <c:pt idx="209">
                  <c:v>227.32610989010988</c:v>
                </c:pt>
                <c:pt idx="210">
                  <c:v>227.48444444444445</c:v>
                </c:pt>
                <c:pt idx="211">
                  <c:v>227.64633707865167</c:v>
                </c:pt>
                <c:pt idx="212">
                  <c:v>227.8119090909091</c:v>
                </c:pt>
                <c:pt idx="213">
                  <c:v>227.98128735632184</c:v>
                </c:pt>
                <c:pt idx="214">
                  <c:v>228.15460465116277</c:v>
                </c:pt>
                <c:pt idx="215">
                  <c:v>228.33199999999999</c:v>
                </c:pt>
                <c:pt idx="216">
                  <c:v>228.51361904761904</c:v>
                </c:pt>
                <c:pt idx="217">
                  <c:v>228.69961445783133</c:v>
                </c:pt>
                <c:pt idx="218">
                  <c:v>228.89014634146341</c:v>
                </c:pt>
                <c:pt idx="219">
                  <c:v>229.08538271604937</c:v>
                </c:pt>
                <c:pt idx="220">
                  <c:v>229.28549999999998</c:v>
                </c:pt>
                <c:pt idx="221">
                  <c:v>229.49068354430381</c:v>
                </c:pt>
                <c:pt idx="222">
                  <c:v>229.70112820512821</c:v>
                </c:pt>
                <c:pt idx="223">
                  <c:v>229.91703896103894</c:v>
                </c:pt>
                <c:pt idx="224">
                  <c:v>230.13863157894735</c:v>
                </c:pt>
                <c:pt idx="225">
                  <c:v>230.36613333333332</c:v>
                </c:pt>
                <c:pt idx="226">
                  <c:v>230.59978378378378</c:v>
                </c:pt>
                <c:pt idx="227">
                  <c:v>230.83983561643834</c:v>
                </c:pt>
                <c:pt idx="228">
                  <c:v>231.08655555555555</c:v>
                </c:pt>
                <c:pt idx="229">
                  <c:v>231.34022535211267</c:v>
                </c:pt>
                <c:pt idx="230">
                  <c:v>231.60114285714286</c:v>
                </c:pt>
                <c:pt idx="231">
                  <c:v>231.8696231884058</c:v>
                </c:pt>
                <c:pt idx="232">
                  <c:v>232.14599999999999</c:v>
                </c:pt>
                <c:pt idx="233">
                  <c:v>232.43062686567163</c:v>
                </c:pt>
                <c:pt idx="234">
                  <c:v>232.72387878787879</c:v>
                </c:pt>
                <c:pt idx="235">
                  <c:v>233.02615384615385</c:v>
                </c:pt>
                <c:pt idx="236">
                  <c:v>233.337875</c:v>
                </c:pt>
                <c:pt idx="237">
                  <c:v>233.65949206349205</c:v>
                </c:pt>
                <c:pt idx="238">
                  <c:v>233.99148387096773</c:v>
                </c:pt>
                <c:pt idx="239">
                  <c:v>234.3343606557377</c:v>
                </c:pt>
                <c:pt idx="240">
                  <c:v>234.68866666666665</c:v>
                </c:pt>
                <c:pt idx="241">
                  <c:v>235.05498305084745</c:v>
                </c:pt>
                <c:pt idx="242">
                  <c:v>235.43393103448275</c:v>
                </c:pt>
                <c:pt idx="243">
                  <c:v>235.82617543859649</c:v>
                </c:pt>
                <c:pt idx="244">
                  <c:v>236.23242857142856</c:v>
                </c:pt>
                <c:pt idx="245">
                  <c:v>236.65345454545454</c:v>
                </c:pt>
                <c:pt idx="246">
                  <c:v>237.09007407407407</c:v>
                </c:pt>
                <c:pt idx="247">
                  <c:v>237.54316981132075</c:v>
                </c:pt>
                <c:pt idx="248">
                  <c:v>238.01369230769231</c:v>
                </c:pt>
                <c:pt idx="249">
                  <c:v>238.50266666666667</c:v>
                </c:pt>
                <c:pt idx="250">
                  <c:v>239.0112</c:v>
                </c:pt>
                <c:pt idx="251">
                  <c:v>239.54048979591835</c:v>
                </c:pt>
                <c:pt idx="252">
                  <c:v>240.09183333333334</c:v>
                </c:pt>
                <c:pt idx="253">
                  <c:v>240.66663829787234</c:v>
                </c:pt>
                <c:pt idx="254">
                  <c:v>241.26643478260868</c:v>
                </c:pt>
                <c:pt idx="255">
                  <c:v>241.89288888888888</c:v>
                </c:pt>
                <c:pt idx="256">
                  <c:v>242.54781818181817</c:v>
                </c:pt>
                <c:pt idx="257">
                  <c:v>243.23320930232558</c:v>
                </c:pt>
                <c:pt idx="258">
                  <c:v>243.9512380952381</c:v>
                </c:pt>
                <c:pt idx="259">
                  <c:v>244.70429268292682</c:v>
                </c:pt>
                <c:pt idx="260">
                  <c:v>245.495</c:v>
                </c:pt>
                <c:pt idx="261">
                  <c:v>246.32625641025641</c:v>
                </c:pt>
                <c:pt idx="262">
                  <c:v>247.20126315789474</c:v>
                </c:pt>
                <c:pt idx="263">
                  <c:v>248.12356756756756</c:v>
                </c:pt>
                <c:pt idx="264">
                  <c:v>249.0971111111111</c:v>
                </c:pt>
                <c:pt idx="265">
                  <c:v>250.1262857142857</c:v>
                </c:pt>
                <c:pt idx="266">
                  <c:v>251.21600000000001</c:v>
                </c:pt>
                <c:pt idx="267">
                  <c:v>252.37175757575756</c:v>
                </c:pt>
                <c:pt idx="268">
                  <c:v>253.59975</c:v>
                </c:pt>
                <c:pt idx="269">
                  <c:v>254.90696774193549</c:v>
                </c:pt>
                <c:pt idx="270">
                  <c:v>256.30133333333333</c:v>
                </c:pt>
                <c:pt idx="271">
                  <c:v>257.79186206896549</c:v>
                </c:pt>
                <c:pt idx="272">
                  <c:v>259.38885714285715</c:v>
                </c:pt>
                <c:pt idx="273">
                  <c:v>261.10414814814817</c:v>
                </c:pt>
                <c:pt idx="274">
                  <c:v>262.9513846153846</c:v>
                </c:pt>
                <c:pt idx="275">
                  <c:v>264.94639999999998</c:v>
                </c:pt>
                <c:pt idx="276">
                  <c:v>267.10766666666666</c:v>
                </c:pt>
                <c:pt idx="277">
                  <c:v>269.4568695652174</c:v>
                </c:pt>
                <c:pt idx="278">
                  <c:v>272.01963636363638</c:v>
                </c:pt>
                <c:pt idx="279">
                  <c:v>274.82647619047617</c:v>
                </c:pt>
                <c:pt idx="280">
                  <c:v>277.91399999999999</c:v>
                </c:pt>
                <c:pt idx="281">
                  <c:v>281.32652631578947</c:v>
                </c:pt>
                <c:pt idx="282">
                  <c:v>285.11822222222224</c:v>
                </c:pt>
                <c:pt idx="283">
                  <c:v>289.35599999999999</c:v>
                </c:pt>
                <c:pt idx="284">
                  <c:v>294.12349999999998</c:v>
                </c:pt>
                <c:pt idx="285">
                  <c:v>299.52666666666664</c:v>
                </c:pt>
                <c:pt idx="286">
                  <c:v>305.70171428571427</c:v>
                </c:pt>
                <c:pt idx="287">
                  <c:v>312.82676923076923</c:v>
                </c:pt>
                <c:pt idx="288">
                  <c:v>321.1393333333333</c:v>
                </c:pt>
                <c:pt idx="289">
                  <c:v>330.96327272727274</c:v>
                </c:pt>
                <c:pt idx="290">
                  <c:v>342.75199999999995</c:v>
                </c:pt>
                <c:pt idx="291">
                  <c:v>357.16044444444447</c:v>
                </c:pt>
                <c:pt idx="292">
                  <c:v>375.17099999999999</c:v>
                </c:pt>
                <c:pt idx="293">
                  <c:v>398.32742857142853</c:v>
                </c:pt>
                <c:pt idx="294">
                  <c:v>429.20266666666669</c:v>
                </c:pt>
                <c:pt idx="295">
                  <c:v>472.428</c:v>
                </c:pt>
                <c:pt idx="296">
                  <c:v>537.26599999999996</c:v>
                </c:pt>
              </c:numCache>
            </c:numRef>
          </c:yVal>
          <c:smooth val="1"/>
        </c:ser>
        <c:ser>
          <c:idx val="1"/>
          <c:order val="1"/>
          <c:tx>
            <c:v>AB1 experimental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Sheet3!$G$7:$G$5000</c:f>
              <c:numCache>
                <c:formatCode>General</c:formatCode>
                <c:ptCount val="4994"/>
                <c:pt idx="0">
                  <c:v>294.14999999999998</c:v>
                </c:pt>
                <c:pt idx="1">
                  <c:v>273.14999999999998</c:v>
                </c:pt>
                <c:pt idx="2">
                  <c:v>293.35000000000002</c:v>
                </c:pt>
                <c:pt idx="3">
                  <c:v>77.150000000000006</c:v>
                </c:pt>
                <c:pt idx="4">
                  <c:v>294.75</c:v>
                </c:pt>
                <c:pt idx="11">
                  <c:v>77.2</c:v>
                </c:pt>
                <c:pt idx="12">
                  <c:v>77.2</c:v>
                </c:pt>
                <c:pt idx="84">
                  <c:v>4.2</c:v>
                </c:pt>
                <c:pt idx="85">
                  <c:v>4.2</c:v>
                </c:pt>
                <c:pt idx="112">
                  <c:v>4.2</c:v>
                </c:pt>
                <c:pt idx="113">
                  <c:v>4.2</c:v>
                </c:pt>
                <c:pt idx="114">
                  <c:v>4.2</c:v>
                </c:pt>
                <c:pt idx="115">
                  <c:v>4.2</c:v>
                </c:pt>
                <c:pt idx="116">
                  <c:v>4.2</c:v>
                </c:pt>
                <c:pt idx="117">
                  <c:v>4.2</c:v>
                </c:pt>
                <c:pt idx="118">
                  <c:v>4.2</c:v>
                </c:pt>
                <c:pt idx="119">
                  <c:v>4.2</c:v>
                </c:pt>
                <c:pt idx="120">
                  <c:v>4.2</c:v>
                </c:pt>
                <c:pt idx="122">
                  <c:v>4.2</c:v>
                </c:pt>
                <c:pt idx="126">
                  <c:v>4.2</c:v>
                </c:pt>
                <c:pt idx="131">
                  <c:v>4.2</c:v>
                </c:pt>
                <c:pt idx="132">
                  <c:v>4.2</c:v>
                </c:pt>
                <c:pt idx="134">
                  <c:v>4.2</c:v>
                </c:pt>
                <c:pt idx="155">
                  <c:v>4.2</c:v>
                </c:pt>
                <c:pt idx="216">
                  <c:v>77.2</c:v>
                </c:pt>
                <c:pt idx="217">
                  <c:v>77.2</c:v>
                </c:pt>
                <c:pt idx="218">
                  <c:v>77.2</c:v>
                </c:pt>
                <c:pt idx="219">
                  <c:v>77.2</c:v>
                </c:pt>
                <c:pt idx="220">
                  <c:v>77.2</c:v>
                </c:pt>
              </c:numCache>
            </c:numRef>
          </c:xVal>
          <c:yVal>
            <c:numRef>
              <c:f>Sheet3!$H$7:$H$5000</c:f>
              <c:numCache>
                <c:formatCode>General</c:formatCode>
                <c:ptCount val="4994"/>
                <c:pt idx="0">
                  <c:v>217.4</c:v>
                </c:pt>
                <c:pt idx="1">
                  <c:v>217.9</c:v>
                </c:pt>
                <c:pt idx="2">
                  <c:v>217.6</c:v>
                </c:pt>
                <c:pt idx="3">
                  <c:v>228.9</c:v>
                </c:pt>
                <c:pt idx="4">
                  <c:v>220.1</c:v>
                </c:pt>
                <c:pt idx="11">
                  <c:v>231.5</c:v>
                </c:pt>
                <c:pt idx="12">
                  <c:v>231.5</c:v>
                </c:pt>
                <c:pt idx="84">
                  <c:v>230.8</c:v>
                </c:pt>
                <c:pt idx="85">
                  <c:v>230.8</c:v>
                </c:pt>
                <c:pt idx="112">
                  <c:v>230.8</c:v>
                </c:pt>
                <c:pt idx="113">
                  <c:v>230.8</c:v>
                </c:pt>
                <c:pt idx="114">
                  <c:v>230.8</c:v>
                </c:pt>
                <c:pt idx="115">
                  <c:v>230.8</c:v>
                </c:pt>
                <c:pt idx="116">
                  <c:v>230.8</c:v>
                </c:pt>
                <c:pt idx="117">
                  <c:v>230.8</c:v>
                </c:pt>
                <c:pt idx="118">
                  <c:v>230.8</c:v>
                </c:pt>
                <c:pt idx="119">
                  <c:v>230.8</c:v>
                </c:pt>
                <c:pt idx="120">
                  <c:v>230.8</c:v>
                </c:pt>
                <c:pt idx="122">
                  <c:v>230.8</c:v>
                </c:pt>
                <c:pt idx="126">
                  <c:v>230.8</c:v>
                </c:pt>
                <c:pt idx="131">
                  <c:v>230.8</c:v>
                </c:pt>
                <c:pt idx="132">
                  <c:v>230.8</c:v>
                </c:pt>
                <c:pt idx="134">
                  <c:v>230.8</c:v>
                </c:pt>
                <c:pt idx="155">
                  <c:v>230.7</c:v>
                </c:pt>
                <c:pt idx="216">
                  <c:v>231.5</c:v>
                </c:pt>
                <c:pt idx="217">
                  <c:v>231.5</c:v>
                </c:pt>
                <c:pt idx="218">
                  <c:v>231.5</c:v>
                </c:pt>
                <c:pt idx="219">
                  <c:v>231.5</c:v>
                </c:pt>
                <c:pt idx="220">
                  <c:v>231.5</c:v>
                </c:pt>
              </c:numCache>
            </c:numRef>
          </c:yVal>
          <c:smooth val="1"/>
        </c:ser>
        <c:ser>
          <c:idx val="2"/>
          <c:order val="2"/>
          <c:tx>
            <c:v>AB 2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Sheet3!$J$7:$J$4000</c:f>
              <c:numCache>
                <c:formatCode>General</c:formatCode>
                <c:ptCount val="3994"/>
                <c:pt idx="0">
                  <c:v>294.14999999999998</c:v>
                </c:pt>
                <c:pt idx="1">
                  <c:v>273.14999999999998</c:v>
                </c:pt>
                <c:pt idx="2">
                  <c:v>293.35000000000002</c:v>
                </c:pt>
                <c:pt idx="3">
                  <c:v>77.150000000000006</c:v>
                </c:pt>
                <c:pt idx="4">
                  <c:v>294.75</c:v>
                </c:pt>
                <c:pt idx="11">
                  <c:v>77.2</c:v>
                </c:pt>
                <c:pt idx="12">
                  <c:v>77.2</c:v>
                </c:pt>
                <c:pt idx="84">
                  <c:v>4.2</c:v>
                </c:pt>
                <c:pt idx="85">
                  <c:v>4.2</c:v>
                </c:pt>
                <c:pt idx="112">
                  <c:v>4.2</c:v>
                </c:pt>
                <c:pt idx="113">
                  <c:v>4.2</c:v>
                </c:pt>
                <c:pt idx="114">
                  <c:v>4.2</c:v>
                </c:pt>
                <c:pt idx="115">
                  <c:v>4.2</c:v>
                </c:pt>
                <c:pt idx="116">
                  <c:v>4.2</c:v>
                </c:pt>
                <c:pt idx="117">
                  <c:v>4.2</c:v>
                </c:pt>
                <c:pt idx="118">
                  <c:v>4.2</c:v>
                </c:pt>
                <c:pt idx="119">
                  <c:v>4.2</c:v>
                </c:pt>
                <c:pt idx="120">
                  <c:v>4.2</c:v>
                </c:pt>
                <c:pt idx="122">
                  <c:v>4.2</c:v>
                </c:pt>
                <c:pt idx="155">
                  <c:v>4.2</c:v>
                </c:pt>
                <c:pt idx="216">
                  <c:v>77.2</c:v>
                </c:pt>
                <c:pt idx="217">
                  <c:v>77.2</c:v>
                </c:pt>
                <c:pt idx="218">
                  <c:v>77.2</c:v>
                </c:pt>
                <c:pt idx="219">
                  <c:v>77.2</c:v>
                </c:pt>
                <c:pt idx="220">
                  <c:v>77.2</c:v>
                </c:pt>
              </c:numCache>
            </c:numRef>
          </c:xVal>
          <c:yVal>
            <c:numRef>
              <c:f>Sheet3!$I$7:$I$4000</c:f>
              <c:numCache>
                <c:formatCode>General</c:formatCode>
                <c:ptCount val="3994"/>
                <c:pt idx="0">
                  <c:v>216.8</c:v>
                </c:pt>
                <c:pt idx="1">
                  <c:v>217.8</c:v>
                </c:pt>
                <c:pt idx="2">
                  <c:v>217</c:v>
                </c:pt>
                <c:pt idx="3">
                  <c:v>228.6</c:v>
                </c:pt>
                <c:pt idx="4">
                  <c:v>219.8</c:v>
                </c:pt>
                <c:pt idx="11">
                  <c:v>231.4</c:v>
                </c:pt>
                <c:pt idx="12">
                  <c:v>231.5</c:v>
                </c:pt>
                <c:pt idx="84">
                  <c:v>230.7</c:v>
                </c:pt>
                <c:pt idx="85">
                  <c:v>230.9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2">
                  <c:v>230.5</c:v>
                </c:pt>
                <c:pt idx="126">
                  <c:v>230.5</c:v>
                </c:pt>
                <c:pt idx="131">
                  <c:v>230.5</c:v>
                </c:pt>
                <c:pt idx="132">
                  <c:v>230.5</c:v>
                </c:pt>
                <c:pt idx="134">
                  <c:v>230.5</c:v>
                </c:pt>
                <c:pt idx="155">
                  <c:v>230.8</c:v>
                </c:pt>
                <c:pt idx="216">
                  <c:v>232.2</c:v>
                </c:pt>
                <c:pt idx="217">
                  <c:v>232.2</c:v>
                </c:pt>
                <c:pt idx="218">
                  <c:v>232.2</c:v>
                </c:pt>
                <c:pt idx="219">
                  <c:v>232.2</c:v>
                </c:pt>
                <c:pt idx="220">
                  <c:v>232.2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505112"/>
        <c:axId val="234511384"/>
      </c:scatterChart>
      <c:valAx>
        <c:axId val="234505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11384"/>
        <c:crosses val="autoZero"/>
        <c:crossBetween val="midCat"/>
      </c:valAx>
      <c:valAx>
        <c:axId val="23451138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5051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9864161981256055"/>
          <c:y val="8.6731700555606764E-2"/>
          <c:w val="0.49415108656011641"/>
          <c:h val="0.29694522888705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0.31242</cdr:y>
    </cdr:from>
    <cdr:to>
      <cdr:x>0.06764</cdr:x>
      <cdr:y>0.67303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5158948" y="1525078"/>
          <a:ext cx="469442" cy="176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Resistance (</a:t>
          </a:r>
          <a:r>
            <a:rPr lang="el-G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Ω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0.36393</cdr:x>
      <cdr:y>0.93606</cdr:y>
    </cdr:from>
    <cdr:to>
      <cdr:x>0.59903</cdr:x>
      <cdr:y>0.98977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52651" y="3486151"/>
          <a:ext cx="13906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0.36607</cdr:x>
      <cdr:y>0.91452</cdr:y>
    </cdr:from>
    <cdr:to>
      <cdr:x>0.61567</cdr:x>
      <cdr:y>0.98481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0628" y="4464305"/>
          <a:ext cx="1732298" cy="343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Temperature (K)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0.85438</cdr:x>
      <cdr:y>0.06822</cdr:y>
    </cdr:from>
    <cdr:to>
      <cdr:x>0.92526</cdr:x>
      <cdr:y>0.07597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5075" y="419100"/>
          <a:ext cx="523875" cy="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0.34665</cdr:x>
      <cdr:y>0.03566</cdr:y>
    </cdr:from>
    <cdr:to>
      <cdr:x>0.62758</cdr:x>
      <cdr:y>0.06822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2225" y="219075"/>
          <a:ext cx="20764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0.32474</cdr:x>
      <cdr:y>0</cdr:y>
    </cdr:from>
    <cdr:to>
      <cdr:x>0.76933</cdr:x>
      <cdr:y>0.07865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2558" y="0"/>
          <a:ext cx="3590452" cy="383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                         </a:t>
          </a:r>
          <a:r>
            <a:rPr lang="en-US" sz="2400" b="1" dirty="0" err="1">
              <a:latin typeface="+mn-lt"/>
              <a:cs typeface="Times New Roman" panose="02020603050405020304" pitchFamily="18" charset="0"/>
            </a:rPr>
            <a:t>Cernox</a:t>
          </a:r>
          <a:r>
            <a:rPr lang="en-US" sz="2400" b="1" dirty="0">
              <a:latin typeface="+mn-lt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0.31572</cdr:x>
      <cdr:y>0.96212</cdr:y>
    </cdr:from>
    <cdr:to>
      <cdr:x>0.55928</cdr:x>
      <cdr:y>0.99545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33625" y="6048375"/>
          <a:ext cx="1800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0.83012</cdr:x>
      <cdr:y>0.33666</cdr:y>
    </cdr:from>
    <cdr:to>
      <cdr:x>0.98842</cdr:x>
      <cdr:y>0.49875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5750" y="1285876"/>
          <a:ext cx="781050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0.32613</cdr:x>
      <cdr:y>0.94796</cdr:y>
    </cdr:from>
    <cdr:to>
      <cdr:x>0.7982</cdr:x>
      <cdr:y>0.98824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4026" y="3990978"/>
          <a:ext cx="2495550" cy="169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0.36216</cdr:x>
      <cdr:y>0.93481</cdr:y>
    </cdr:from>
    <cdr:to>
      <cdr:x>0.67207</cdr:x>
      <cdr:y>0.99564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14526" y="4086961"/>
          <a:ext cx="1638300" cy="265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Temperature (K)</a:t>
          </a:r>
        </a:p>
      </cdr:txBody>
    </cdr:sp>
  </cdr:relSizeAnchor>
  <cdr:relSizeAnchor xmlns:cdr="http://schemas.openxmlformats.org/drawingml/2006/chartDrawing">
    <cdr:from>
      <cdr:x>0</cdr:x>
      <cdr:y>0.28507</cdr:y>
    </cdr:from>
    <cdr:to>
      <cdr:x>0.09009</cdr:x>
      <cdr:y>0.68326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1200153"/>
          <a:ext cx="476251" cy="167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500">
              <a:latin typeface="Times New Roman" panose="02020603050405020304" pitchFamily="18" charset="0"/>
              <a:cs typeface="Times New Roman" panose="02020603050405020304" pitchFamily="18" charset="0"/>
            </a:rPr>
            <a:t>Resistance (</a:t>
          </a:r>
          <a:r>
            <a:rPr lang="el-GR" sz="15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Ω</a:t>
          </a:r>
          <a:r>
            <a:rPr lang="en-US" sz="15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en-US" sz="15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300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A658-C20A-41DC-8736-C693D351559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34F5-517B-4A03-A919-A00DC559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chart" Target="../charts/chart2.xml"/><Relationship Id="rId18" Type="http://schemas.openxmlformats.org/officeDocument/2006/relationships/chart" Target="../charts/chart4.xml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12" Type="http://schemas.openxmlformats.org/officeDocument/2006/relationships/chart" Target="../charts/chart1.xml"/><Relationship Id="rId17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chart" Target="../charts/chart3.xml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300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774" y="38138760"/>
            <a:ext cx="37307520" cy="11460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36" y="9506003"/>
            <a:ext cx="32918400" cy="7947658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4083" y="-11707397"/>
            <a:ext cx="3590452" cy="300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2956" y="913183"/>
            <a:ext cx="38382569" cy="35661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 at Low Temperature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Zain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Abbas. 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Advisors 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K.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Slifer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E. Long 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Physics, University of New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Hampshire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903" y="4735729"/>
            <a:ext cx="13441680" cy="51487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      </a:t>
            </a: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Cryogenics play a vital role in building a Dynamic Nuclear Polarization (DNP)  target for electron scattering experiments.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 material temperature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monitored using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to evaluate their stability for use in the low temperature cryogenic bath of a DNP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target.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project, I investigated the resolutions and accuracies of carbon ceramic,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Allen-Bradley, and thermocouple sensors at five known temperatures.</a:t>
            </a:r>
            <a:r>
              <a:rPr lang="en-US" sz="4000" dirty="0" smtClean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2704" y="41547537"/>
                <a:ext cx="8307084" cy="188606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Resolution and Accuracy of Cryogenic temperature measurements</a:t>
                </a:r>
                <a:r>
                  <a:rPr lang="en-US" dirty="0" smtClean="0"/>
                  <a:t>.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for determining resolution of a thermometer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𝑑𝑇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	</m:t>
                    </m:r>
                  </m:oMath>
                </a14:m>
                <a:r>
                  <a:rPr lang="en-US" sz="3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sensitivity of the thermometer,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temperature resolution of a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thermometer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measurement system resolution. Similarly, the relative system resolution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described by: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𝑑𝑇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relative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measurement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system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resolution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which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consists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measurement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system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divided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voltage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measured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denominator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consists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known as the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 of the thermometer at a temperature T. 				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04" y="41547537"/>
                <a:ext cx="8307084" cy="18860676"/>
              </a:xfrm>
              <a:prstGeom prst="rect">
                <a:avLst/>
              </a:prstGeom>
              <a:blipFill rotWithShape="0">
                <a:blip r:embed="rId2"/>
                <a:stretch>
                  <a:fillRect l="-5495" t="-1228" r="-10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>
            <a:spLocks/>
          </p:cNvSpPr>
          <p:nvPr/>
        </p:nvSpPr>
        <p:spPr>
          <a:xfrm>
            <a:off x="28757658" y="4716468"/>
            <a:ext cx="13441680" cy="27797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274320" rIns="457200" bIns="2103120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sensors except thermocouple are Negative Temperature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Co-efficient (NTC). NTC sensors are made from pure metal oxides. They are inversely proportional to temperature changes.  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Resistors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temperature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1.5 - 300K		. 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Resistant to magnetic fields</a:t>
            </a: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01650" algn="l"/>
              </a:tabLst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ranges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from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420 K.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They are high sensitive at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low temperature and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good sensitivity over a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broad range.</a:t>
            </a: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Thermocouple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(type K):</a:t>
            </a:r>
          </a:p>
          <a:p>
            <a:pPr marL="58738" indent="-58738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This thermocouple is made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nickel-chromium </a:t>
            </a: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and nickel-aluminum.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range is 73.15 K to 1533 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good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corrosion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11748957" y="41623891"/>
            <a:ext cx="16824960" cy="1234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0" tIns="91440" rIns="0" bIns="91440" rtlCol="0" anchor="t" anchorCtr="1">
            <a:spAutoFit/>
          </a:bodyPr>
          <a:lstStyle/>
          <a:p>
            <a:r>
              <a:rPr lang="en-US" dirty="0" smtClean="0"/>
              <a:t>    NTC (Negative Temperature Co-efficient):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Bradley,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CCS are the resistors that obey the NTC principle.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NTC temperature sensors are made from pure metal oxides. They are inversely proportional to temperature changes. Therefore, even small increase in temperature causes the NTC resistance to decrease significantly.  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917" y="43350941"/>
            <a:ext cx="12591609" cy="76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4967096" y="18476392"/>
            <a:ext cx="3026479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195576" y="55586552"/>
            <a:ext cx="1678122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R/T curve shows the relationship between the zero power resistance of thermistor and its temperature. 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value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constant coefficient for a particular thermistor which is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using the zero power resistance at 25 deg. C (298.15K) and at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(323.15K).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21067" y="9767318"/>
                <a:ext cx="13441680" cy="227332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                  </a:t>
                </a:r>
                <a:r>
                  <a:rPr lang="en-US" sz="6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  <a:endParaRPr lang="en-US" sz="6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UNH Nuclear Physics Group is building a dynamic nuclear polarization (DNP) target to spin-polarize protons in solid 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cryogenic temperatures. DNP is capable of producing nearly 100% proton polarization, but its accuracy is dependent on that of the temperature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temperature of the DNP, shown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measured near the 5T magnet where the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located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thermal equilibrium the spin polarization of protons in NH3 have a known dependence on temperature and magnetic field:</a:t>
                </a:r>
              </a:p>
              <a:p>
                <a:pPr algn="just"/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500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5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</m:oMath>
                </a14:m>
                <a:endParaRPr lang="en-US" sz="5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keep the uncertainty of the polarization under 1%, we can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for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uncertainty in the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thermometry.</a:t>
                </a:r>
                <a:endParaRPr lang="en-US" sz="360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 smtClean="0"/>
              </a:p>
              <a:p>
                <a:pPr algn="ctr"/>
                <a:endParaRPr lang="en-US" sz="4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𝑠𝑒𝑐h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dirty="0" smtClean="0"/>
                  <a:t>  </a:t>
                </a:r>
                <a:r>
                  <a:rPr lang="en-US" sz="4000" dirty="0"/>
                  <a:t>              </a:t>
                </a:r>
                <a:endParaRPr lang="en-US" sz="4000" dirty="0" smtClean="0"/>
              </a:p>
              <a:p>
                <a:pPr algn="just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=−9.2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−24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J/K, k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1.38x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J/K, T = 1K, B = 5T. Solving for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us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It shows that uncertainty in temperature must be less than 0.62K to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1%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uncertainty in polarization.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67" y="9767318"/>
                <a:ext cx="13441680" cy="22733275"/>
              </a:xfrm>
              <a:prstGeom prst="rect">
                <a:avLst/>
              </a:prstGeom>
              <a:blipFill rotWithShape="0">
                <a:blip r:embed="rId4"/>
                <a:stretch>
                  <a:fillRect l="-1359" t="-509" r="-1314" b="-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816378" y="4720430"/>
            <a:ext cx="13621462" cy="27797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	      	                      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connected to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Mercury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ITC which is capable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automatic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logging.</a:t>
            </a: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Ceramic Resistors (CCS):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terminals of the sensor were soldered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magnetic wire.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terminals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connected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ohmmeter.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	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terminals of the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soldered with four magnetic copper wires. The inner two measures the voltage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outer two provides the current.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and voltage was measured through ITC.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 Bradley Resistors: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terminals of Allen Bradley resistors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soldered with magnetic copper wire.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resistance was measured using ohmmeter. 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Thermocouple (Type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K):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nickel-chromium and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nickel-aluminum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connected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multimeter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39" y="1038741"/>
            <a:ext cx="9514591" cy="32735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817962" y="17960534"/>
            <a:ext cx="834733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 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Bradley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They are also known as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carbon resistors.</a:t>
            </a:r>
          </a:p>
          <a:p>
            <a:pPr marL="91440" indent="-9144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There temperature 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ranges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below 1K-100K.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Insensitive to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nuclear radiations.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t="31699" r="24843" b="21336"/>
          <a:stretch/>
        </p:blipFill>
        <p:spPr>
          <a:xfrm>
            <a:off x="15054780" y="11169786"/>
            <a:ext cx="6338034" cy="24070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053" y="30015897"/>
            <a:ext cx="6386761" cy="20091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703" y="26934771"/>
            <a:ext cx="6497111" cy="1917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1122" r="15887" b="1"/>
          <a:stretch/>
        </p:blipFill>
        <p:spPr>
          <a:xfrm>
            <a:off x="7024449" y="14898119"/>
            <a:ext cx="7442450" cy="6609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673" y="21847888"/>
            <a:ext cx="6440141" cy="23953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45" y="14907478"/>
            <a:ext cx="4240208" cy="6609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3" name="TextBox 62"/>
          <p:cNvSpPr txBox="1"/>
          <p:nvPr/>
        </p:nvSpPr>
        <p:spPr>
          <a:xfrm>
            <a:off x="28817962" y="26992565"/>
            <a:ext cx="1335873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future plans: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will establish an accurate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to be used 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polarized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lab. The calibration data indicates that CCS and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 with sufficient accuracy and precision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given temperatures, however AB responds poorly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does not match our calibration curve, thus we can’t use it.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measurements all of the thermometry data will go through the Mercury ITC and will be operated by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500" dirty="0"/>
          </a:p>
        </p:txBody>
      </p:sp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34154"/>
              </p:ext>
            </p:extLst>
          </p:nvPr>
        </p:nvGraphicFramePr>
        <p:xfrm>
          <a:off x="35158948" y="7326531"/>
          <a:ext cx="6940296" cy="488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9" name="Char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40495"/>
              </p:ext>
            </p:extLst>
          </p:nvPr>
        </p:nvGraphicFramePr>
        <p:xfrm>
          <a:off x="35145386" y="12331923"/>
          <a:ext cx="6938086" cy="502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184" name="Straight Arrow Connector 183"/>
          <p:cNvCxnSpPr/>
          <p:nvPr/>
        </p:nvCxnSpPr>
        <p:spPr>
          <a:xfrm>
            <a:off x="2122263" y="17354998"/>
            <a:ext cx="1099614" cy="10438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2044199" y="20581995"/>
            <a:ext cx="1125525" cy="2283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307055" y="19974006"/>
            <a:ext cx="13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2511583" y="19039390"/>
            <a:ext cx="710294" cy="48107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056842" y="18195255"/>
            <a:ext cx="1589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Cernox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CCS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5054780" y="28815568"/>
            <a:ext cx="21945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liquid nitrogen, liquid helium,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46299" y="16780013"/>
            <a:ext cx="347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 flipH="1" flipV="1">
            <a:off x="4259309" y="20449572"/>
            <a:ext cx="888941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5178277" y="20172574"/>
            <a:ext cx="3703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</a:t>
            </a:r>
            <a:r>
              <a:rPr lang="en-US" sz="3000" dirty="0" smtClean="0"/>
              <a:t>agnet</a:t>
            </a:r>
            <a:endParaRPr lang="en-US" sz="3000" dirty="0"/>
          </a:p>
        </p:txBody>
      </p:sp>
      <p:cxnSp>
        <p:nvCxnSpPr>
          <p:cNvPr id="310" name="Straight Connector 309"/>
          <p:cNvCxnSpPr/>
          <p:nvPr/>
        </p:nvCxnSpPr>
        <p:spPr>
          <a:xfrm>
            <a:off x="24411140" y="9308365"/>
            <a:ext cx="988889" cy="21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24396041" y="9302526"/>
            <a:ext cx="2895" cy="1859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6128074" y="10762530"/>
            <a:ext cx="200901" cy="39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25598492" y="10751227"/>
            <a:ext cx="236066" cy="410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V="1">
            <a:off x="25832172" y="10751227"/>
            <a:ext cx="282300" cy="40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25397213" y="10766851"/>
            <a:ext cx="223452" cy="380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2" name="Picture 3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053" y="16785926"/>
            <a:ext cx="6386761" cy="2395728"/>
          </a:xfrm>
          <a:prstGeom prst="rect">
            <a:avLst/>
          </a:prstGeom>
        </p:spPr>
      </p:pic>
      <p:sp>
        <p:nvSpPr>
          <p:cNvPr id="359" name="Oval 358"/>
          <p:cNvSpPr/>
          <p:nvPr/>
        </p:nvSpPr>
        <p:spPr>
          <a:xfrm>
            <a:off x="25406037" y="8756940"/>
            <a:ext cx="1423519" cy="1109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0" name="Straight Connector 359"/>
          <p:cNvCxnSpPr>
            <a:stCxn id="359" idx="6"/>
          </p:cNvCxnSpPr>
          <p:nvPr/>
        </p:nvCxnSpPr>
        <p:spPr>
          <a:xfrm>
            <a:off x="26829556" y="9311889"/>
            <a:ext cx="988889" cy="21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27815550" y="9310245"/>
            <a:ext cx="2895" cy="1859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flipH="1" flipV="1">
            <a:off x="26821972" y="11154561"/>
            <a:ext cx="1013376" cy="11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26602809" y="10751227"/>
            <a:ext cx="236066" cy="410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26323701" y="10744504"/>
            <a:ext cx="282300" cy="40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H="1" flipV="1">
            <a:off x="24383837" y="11154531"/>
            <a:ext cx="1013376" cy="11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flipH="1">
            <a:off x="27743425" y="15811346"/>
            <a:ext cx="13780" cy="136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25173280" y="15818149"/>
            <a:ext cx="37501" cy="1388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24887497" y="15818149"/>
            <a:ext cx="29805" cy="1379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flipV="1">
            <a:off x="27220492" y="17165479"/>
            <a:ext cx="832104" cy="1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flipH="1">
            <a:off x="24927317" y="17182902"/>
            <a:ext cx="831528" cy="15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25960841" y="16736733"/>
            <a:ext cx="264226" cy="446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26479631" y="16708551"/>
            <a:ext cx="287463" cy="450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flipV="1">
            <a:off x="26777109" y="16776773"/>
            <a:ext cx="169855" cy="375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26948320" y="16785926"/>
            <a:ext cx="272172" cy="421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28016953" y="15845701"/>
            <a:ext cx="1492" cy="1305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25728771" y="16738678"/>
            <a:ext cx="232070" cy="468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flipV="1">
            <a:off x="26214471" y="16714931"/>
            <a:ext cx="248510" cy="483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Rounded Rectangle 400"/>
          <p:cNvSpPr/>
          <p:nvPr/>
        </p:nvSpPr>
        <p:spPr>
          <a:xfrm>
            <a:off x="24682547" y="15127159"/>
            <a:ext cx="3560867" cy="855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25791483" y="19600638"/>
            <a:ext cx="1444075" cy="1113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2" name="Straight Connector 441"/>
          <p:cNvCxnSpPr>
            <a:stCxn id="441" idx="6"/>
          </p:cNvCxnSpPr>
          <p:nvPr/>
        </p:nvCxnSpPr>
        <p:spPr>
          <a:xfrm>
            <a:off x="27235558" y="20157441"/>
            <a:ext cx="941832" cy="11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flipH="1">
            <a:off x="24827682" y="20166184"/>
            <a:ext cx="944506" cy="6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28198517" y="20172574"/>
            <a:ext cx="20632" cy="1846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24795144" y="20162702"/>
            <a:ext cx="33380" cy="1795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H="1" flipV="1">
            <a:off x="27286318" y="22005840"/>
            <a:ext cx="98134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>
            <a:off x="24817851" y="21983271"/>
            <a:ext cx="1030150" cy="26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26123831" y="21633592"/>
            <a:ext cx="242595" cy="356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flipV="1">
            <a:off x="25836537" y="21602536"/>
            <a:ext cx="282300" cy="40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flipV="1">
            <a:off x="26363025" y="21558741"/>
            <a:ext cx="193902" cy="45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27012989" y="21567866"/>
            <a:ext cx="273329" cy="422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26823603" y="21558741"/>
            <a:ext cx="177385" cy="45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26568928" y="21558741"/>
            <a:ext cx="261180" cy="474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Oval 461"/>
          <p:cNvSpPr/>
          <p:nvPr/>
        </p:nvSpPr>
        <p:spPr>
          <a:xfrm>
            <a:off x="25553910" y="25232228"/>
            <a:ext cx="1755780" cy="1097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/>
          </a:p>
        </p:txBody>
      </p:sp>
      <p:cxnSp>
        <p:nvCxnSpPr>
          <p:cNvPr id="463" name="Straight Connector 462"/>
          <p:cNvCxnSpPr>
            <a:stCxn id="462" idx="2"/>
          </p:cNvCxnSpPr>
          <p:nvPr/>
        </p:nvCxnSpPr>
        <p:spPr>
          <a:xfrm flipH="1">
            <a:off x="24609486" y="25780868"/>
            <a:ext cx="944424" cy="12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H="1">
            <a:off x="24659330" y="25780868"/>
            <a:ext cx="23217" cy="1402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24621986" y="27169538"/>
            <a:ext cx="14275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flipH="1">
            <a:off x="26862648" y="27169538"/>
            <a:ext cx="1482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>
            <a:off x="28315752" y="25793185"/>
            <a:ext cx="0" cy="1390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>
            <a:off x="27309690" y="25780868"/>
            <a:ext cx="1006062" cy="12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Oval 468"/>
          <p:cNvSpPr/>
          <p:nvPr/>
        </p:nvSpPr>
        <p:spPr>
          <a:xfrm>
            <a:off x="25989847" y="26832180"/>
            <a:ext cx="914400" cy="5486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aphicFrame>
        <p:nvGraphicFramePr>
          <p:cNvPr id="85" name="Chart 8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C625A2C-C88C-4723-8CBB-8A271ADAC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01547"/>
              </p:ext>
            </p:extLst>
          </p:nvPr>
        </p:nvGraphicFramePr>
        <p:xfrm>
          <a:off x="35093954" y="22683929"/>
          <a:ext cx="6943541" cy="47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14100" y="1038742"/>
            <a:ext cx="4305774" cy="32735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28618" r="-1" b="33882"/>
          <a:stretch/>
        </p:blipFill>
        <p:spPr>
          <a:xfrm>
            <a:off x="22066710" y="6307310"/>
            <a:ext cx="6273868" cy="1758740"/>
          </a:xfrm>
          <a:prstGeom prst="rect">
            <a:avLst/>
          </a:prstGeom>
        </p:spPr>
      </p:pic>
      <p:graphicFrame>
        <p:nvGraphicFramePr>
          <p:cNvPr id="87" name="Chart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90203"/>
              </p:ext>
            </p:extLst>
          </p:nvPr>
        </p:nvGraphicFramePr>
        <p:xfrm>
          <a:off x="35117144" y="17575680"/>
          <a:ext cx="6942828" cy="47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5943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369</Words>
  <Application>Microsoft Office PowerPoint</Application>
  <PresentationFormat>Custom</PresentationFormat>
  <Paragraphs>152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 Abbas</dc:creator>
  <cp:lastModifiedBy>Zain Abbas</cp:lastModifiedBy>
  <cp:revision>411</cp:revision>
  <dcterms:created xsi:type="dcterms:W3CDTF">2014-04-05T02:26:17Z</dcterms:created>
  <dcterms:modified xsi:type="dcterms:W3CDTF">2014-04-21T14:13:02Z</dcterms:modified>
</cp:coreProperties>
</file>